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4"/>
  </p:sldMasterIdLst>
  <p:notesMasterIdLst>
    <p:notesMasterId r:id="rId14"/>
  </p:notesMasterIdLst>
  <p:sldIdLst>
    <p:sldId id="601" r:id="rId5"/>
    <p:sldId id="675" r:id="rId6"/>
    <p:sldId id="647" r:id="rId7"/>
    <p:sldId id="648" r:id="rId8"/>
    <p:sldId id="680" r:id="rId9"/>
    <p:sldId id="682" r:id="rId10"/>
    <p:sldId id="679" r:id="rId11"/>
    <p:sldId id="681" r:id="rId12"/>
    <p:sldId id="678" r:id="rId13"/>
  </p:sldIdLst>
  <p:sldSz cx="9144000" cy="5143500" type="screen16x9"/>
  <p:notesSz cx="6735763" cy="9866313"/>
  <p:defaultTextStyle>
    <a:defPPr>
      <a:defRPr lang="de-DE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4" pos="2880" userDrawn="1">
          <p15:clr>
            <a:srgbClr val="A4A3A4"/>
          </p15:clr>
        </p15:guide>
        <p15:guide id="5" orient="horz" pos="162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rechsel, Julia GIZ" initials="DJG" lastIdx="1" clrIdx="0"/>
  <p:cmAuthor id="2" name="Strobel, Chiara GIZ" initials="SCG" lastIdx="15" clrIdx="1"/>
  <p:cmAuthor id="3" name="Bauer, Vanessa GIZ" initials="BVG" lastIdx="18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0F8D7"/>
    <a:srgbClr val="E6D5F3"/>
    <a:srgbClr val="E5F6FF"/>
    <a:srgbClr val="E1FFEF"/>
    <a:srgbClr val="F68A8A"/>
    <a:srgbClr val="F9B1B1"/>
    <a:srgbClr val="FDE7E7"/>
    <a:srgbClr val="C00000"/>
    <a:srgbClr val="F6B859"/>
    <a:srgbClr val="F8E94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81B898D-A0DF-4E73-AAEB-3F695CEA3052}" v="34" dt="2020-01-21T07:31:52.774"/>
    <p1510:client id="{114E9AC3-B016-44E0-8B5B-9A51B1063586}" v="2220" dt="2020-01-20T10:20:47.791"/>
    <p1510:client id="{1407F9AE-3668-49C5-B8EC-E7ECFFB52868}" v="104" dt="2020-01-20T15:51:42.348"/>
    <p1510:client id="{3FC8CA5E-0B89-461F-9D7F-B87669FBC674}" v="2" dt="2020-01-20T10:49:58.759"/>
    <p1510:client id="{D8B14253-D948-4985-BBEB-288424E57398}" v="26" dt="2020-01-20T08:51:28.381"/>
    <p1510:client id="{E0C19E7D-970D-472F-A0AB-0C843E4782F3}" v="489" dt="2020-01-20T13:34:54.553"/>
    <p1510:client id="{E97EE8FD-E691-43C3-AC91-14BC6F7EF327}" v="676" dt="2020-01-21T09:19:16.970"/>
    <p1510:client id="{F97B6FB3-FE3F-4310-B08D-922ABC3C1EE2}" v="5" dt="2020-01-20T13:28:42.66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2" autoAdjust="0"/>
    <p:restoredTop sz="93792" autoAdjust="0"/>
  </p:normalViewPr>
  <p:slideViewPr>
    <p:cSldViewPr snapToGrid="0">
      <p:cViewPr varScale="1">
        <p:scale>
          <a:sx n="83" d="100"/>
          <a:sy n="83" d="100"/>
        </p:scale>
        <p:origin x="76" y="52"/>
      </p:cViewPr>
      <p:guideLst>
        <p:guide pos="2880"/>
        <p:guide orient="horz" pos="1620"/>
      </p:guideLst>
    </p:cSldViewPr>
  </p:slideViewPr>
  <p:outlineViewPr>
    <p:cViewPr>
      <p:scale>
        <a:sx n="33" d="100"/>
        <a:sy n="33" d="100"/>
      </p:scale>
      <p:origin x="0" y="-210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commentAuthors" Target="commentAuthors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0400" cy="458640"/>
          </a:xfrm>
          <a:prstGeom prst="rect">
            <a:avLst/>
          </a:prstGeom>
        </p:spPr>
        <p:txBody>
          <a:bodyPr vert="horz" lIns="91403" tIns="45702" rIns="91403" bIns="45702" rtlCol="0"/>
          <a:lstStyle>
            <a:lvl1pPr algn="l">
              <a:defRPr sz="1200">
                <a:latin typeface="Arial" panose="020B0604020202020204" pitchFamily="34" charset="0"/>
              </a:defRPr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2783" y="0"/>
            <a:ext cx="2970400" cy="458640"/>
          </a:xfrm>
          <a:prstGeom prst="rect">
            <a:avLst/>
          </a:prstGeom>
        </p:spPr>
        <p:txBody>
          <a:bodyPr vert="horz" lIns="91403" tIns="45702" rIns="91403" bIns="45702" rtlCol="0"/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fld id="{13BDE53C-E68A-42E6-AFB0-AF5C1BDE8E3C}" type="datetimeFigureOut">
              <a:rPr lang="en-GB" smtClean="0"/>
              <a:pPr/>
              <a:t>21/01/2020</a:t>
            </a:fld>
            <a:endParaRPr lang="en-GB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3225" cy="30845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03" tIns="45702" rIns="91403" bIns="45702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477" y="4399134"/>
            <a:ext cx="5483815" cy="3599292"/>
          </a:xfrm>
          <a:prstGeom prst="rect">
            <a:avLst/>
          </a:prstGeom>
        </p:spPr>
        <p:txBody>
          <a:bodyPr vert="horz" lIns="91403" tIns="45702" rIns="91403" bIns="45702" rtlCol="0"/>
          <a:lstStyle/>
          <a:p>
            <a:pPr lvl="0"/>
            <a:r>
              <a:rPr lang="en-GB" err="1"/>
              <a:t>Formatvorlagen</a:t>
            </a:r>
            <a:r>
              <a:rPr lang="en-GB"/>
              <a:t> des </a:t>
            </a:r>
            <a:r>
              <a:rPr lang="en-GB" err="1"/>
              <a:t>Textmasters</a:t>
            </a:r>
            <a:r>
              <a:rPr lang="en-GB"/>
              <a:t> </a:t>
            </a:r>
            <a:r>
              <a:rPr lang="en-GB" err="1"/>
              <a:t>bearbeiten</a:t>
            </a:r>
            <a:endParaRPr lang="en-GB"/>
          </a:p>
          <a:p>
            <a:pPr lvl="1"/>
            <a:r>
              <a:rPr lang="en-GB" err="1"/>
              <a:t>Zweite</a:t>
            </a:r>
            <a:r>
              <a:rPr lang="en-GB"/>
              <a:t> </a:t>
            </a:r>
            <a:r>
              <a:rPr lang="en-GB" err="1"/>
              <a:t>Ebene</a:t>
            </a:r>
            <a:endParaRPr lang="en-GB"/>
          </a:p>
          <a:p>
            <a:pPr lvl="2"/>
            <a:r>
              <a:rPr lang="en-GB" err="1"/>
              <a:t>Dritte</a:t>
            </a:r>
            <a:r>
              <a:rPr lang="en-GB"/>
              <a:t> </a:t>
            </a:r>
            <a:r>
              <a:rPr lang="en-GB" err="1"/>
              <a:t>Ebene</a:t>
            </a:r>
            <a:endParaRPr lang="en-GB"/>
          </a:p>
          <a:p>
            <a:pPr lvl="3"/>
            <a:r>
              <a:rPr lang="en-GB" err="1"/>
              <a:t>Vierte</a:t>
            </a:r>
            <a:r>
              <a:rPr lang="en-GB"/>
              <a:t> </a:t>
            </a:r>
            <a:r>
              <a:rPr lang="en-GB" err="1"/>
              <a:t>Ebene</a:t>
            </a:r>
            <a:endParaRPr lang="en-GB"/>
          </a:p>
          <a:p>
            <a:pPr lvl="4"/>
            <a:r>
              <a:rPr lang="en-GB" err="1"/>
              <a:t>Fünfte</a:t>
            </a:r>
            <a:r>
              <a:rPr lang="en-GB"/>
              <a:t> </a:t>
            </a:r>
            <a:r>
              <a:rPr lang="en-GB" err="1"/>
              <a:t>Ebene</a:t>
            </a:r>
            <a:endParaRPr lang="en-GB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2420"/>
            <a:ext cx="2970400" cy="458639"/>
          </a:xfrm>
          <a:prstGeom prst="rect">
            <a:avLst/>
          </a:prstGeom>
        </p:spPr>
        <p:txBody>
          <a:bodyPr vert="horz" lIns="91403" tIns="45702" rIns="91403" bIns="45702" rtlCol="0" anchor="b"/>
          <a:lstStyle>
            <a:lvl1pPr algn="l">
              <a:defRPr sz="1200">
                <a:latin typeface="Arial" panose="020B0604020202020204" pitchFamily="34" charset="0"/>
              </a:defRPr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2783" y="8682420"/>
            <a:ext cx="2970400" cy="458639"/>
          </a:xfrm>
          <a:prstGeom prst="rect">
            <a:avLst/>
          </a:prstGeom>
        </p:spPr>
        <p:txBody>
          <a:bodyPr vert="horz" lIns="91403" tIns="45702" rIns="91403" bIns="45702" rtlCol="0" anchor="b"/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fld id="{4045F879-0589-40D4-B0E5-B74D0CAD5C6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609526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045F879-0589-40D4-B0E5-B74D0CAD5C6C}" type="slidenum">
              <a:rPr lang="en-GB" smtClean="0"/>
              <a:pPr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661787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045F879-0589-40D4-B0E5-B74D0CAD5C6C}" type="slidenum">
              <a:rPr lang="en-GB" smtClean="0"/>
              <a:pPr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342300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045F879-0589-40D4-B0E5-B74D0CAD5C6C}" type="slidenum">
              <a:rPr lang="en-GB" smtClean="0"/>
              <a:pPr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1170233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045F879-0589-40D4-B0E5-B74D0CAD5C6C}" type="slidenum">
              <a:rPr lang="en-GB" smtClean="0"/>
              <a:pPr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89379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gif"/><Relationship Id="rId4" Type="http://schemas.openxmlformats.org/officeDocument/2006/relationships/image" Target="../media/image4.jpe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gif"/><Relationship Id="rId4" Type="http://schemas.openxmlformats.org/officeDocument/2006/relationships/image" Target="../media/image4.jpe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5.gif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jpeg"/><Relationship Id="rId5" Type="http://schemas.openxmlformats.org/officeDocument/2006/relationships/image" Target="../media/image9.jpg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7" Type="http://schemas.openxmlformats.org/officeDocument/2006/relationships/image" Target="../media/image5.gif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jpe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gif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3.png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3.png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3.png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1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, colou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Grafik 20" descr="Ein Bild, das Kette enthält.&#10;&#10;Automatisch generierte Beschreibung">
            <a:extLst>
              <a:ext uri="{FF2B5EF4-FFF2-40B4-BE49-F238E27FC236}">
                <a16:creationId xmlns:a16="http://schemas.microsoft.com/office/drawing/2014/main" id="{82995FEF-F44E-4720-98FA-B2AE557B1183}"/>
              </a:ext>
            </a:extLst>
          </p:cNvPr>
          <p:cNvPicPr>
            <a:picLocks/>
          </p:cNvPicPr>
          <p:nvPr userDrawn="1"/>
        </p:nvPicPr>
        <p:blipFill rotWithShape="1">
          <a:blip r:embed="rId2"/>
          <a:srcRect t="233" b="26747"/>
          <a:stretch/>
        </p:blipFill>
        <p:spPr bwMode="gray">
          <a:xfrm>
            <a:off x="123135" y="123825"/>
            <a:ext cx="8893865" cy="3541395"/>
          </a:xfrm>
          <a:prstGeom prst="rect">
            <a:avLst/>
          </a:prstGeom>
        </p:spPr>
      </p:pic>
      <p:pic>
        <p:nvPicPr>
          <p:cNvPr id="18" name="Grafik 17" descr="Ein Bild, das Säge enthält.&#10;&#10;Automatisch generierte Beschreibung">
            <a:extLst>
              <a:ext uri="{FF2B5EF4-FFF2-40B4-BE49-F238E27FC236}">
                <a16:creationId xmlns:a16="http://schemas.microsoft.com/office/drawing/2014/main" id="{57A5703D-6864-419D-AAFF-48396C4B22D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 bwMode="gray">
          <a:xfrm>
            <a:off x="123135" y="635156"/>
            <a:ext cx="8895600" cy="3030064"/>
          </a:xfrm>
          <a:prstGeom prst="rect">
            <a:avLst/>
          </a:prstGeom>
        </p:spPr>
      </p:pic>
      <p:sp>
        <p:nvSpPr>
          <p:cNvPr id="5" name="Headline">
            <a:extLst>
              <a:ext uri="{FF2B5EF4-FFF2-40B4-BE49-F238E27FC236}">
                <a16:creationId xmlns:a16="http://schemas.microsoft.com/office/drawing/2014/main" id="{4ECCE95F-3D45-442B-95A6-78CBB31D3D1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699848" y="1906648"/>
            <a:ext cx="7971711" cy="720197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defRPr sz="2600" b="1">
                <a:solidFill>
                  <a:schemeClr val="tx1"/>
                </a:solidFill>
              </a:defRPr>
            </a:lvl1pPr>
          </a:lstStyle>
          <a:p>
            <a:r>
              <a:rPr lang="en-GB"/>
              <a:t>Title slide/headline</a:t>
            </a:r>
            <a:br>
              <a:rPr lang="en-GB"/>
            </a:br>
            <a:r>
              <a:rPr lang="en-GB"/>
              <a:t>with colour GIZ key visual</a:t>
            </a:r>
          </a:p>
        </p:txBody>
      </p:sp>
      <p:sp>
        <p:nvSpPr>
          <p:cNvPr id="19" name="Subline">
            <a:extLst>
              <a:ext uri="{FF2B5EF4-FFF2-40B4-BE49-F238E27FC236}">
                <a16:creationId xmlns:a16="http://schemas.microsoft.com/office/drawing/2014/main" id="{31A5E120-96AF-40F6-98D7-8A2FD24C327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699848" y="2775458"/>
            <a:ext cx="7970837" cy="592470"/>
          </a:xfrm>
        </p:spPr>
        <p:txBody>
          <a:bodyPr>
            <a:spAutoFit/>
          </a:bodyPr>
          <a:lstStyle>
            <a:lvl1pPr marL="0" indent="0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None/>
              <a:defRPr sz="1500">
                <a:solidFill>
                  <a:schemeClr val="tx1"/>
                </a:solidFill>
              </a:defRPr>
            </a:lvl1pPr>
          </a:lstStyle>
          <a:p>
            <a:pPr lvl="0"/>
            <a:r>
              <a:rPr lang="en-GB"/>
              <a:t>This is the sub-line</a:t>
            </a:r>
          </a:p>
          <a:p>
            <a:pPr lvl="0"/>
            <a:r>
              <a:rPr lang="en-GB"/>
              <a:t>Project name | Date</a:t>
            </a:r>
          </a:p>
        </p:txBody>
      </p:sp>
      <p:sp>
        <p:nvSpPr>
          <p:cNvPr id="13" name="Bar">
            <a:extLst>
              <a:ext uri="{FF2B5EF4-FFF2-40B4-BE49-F238E27FC236}">
                <a16:creationId xmlns:a16="http://schemas.microsoft.com/office/drawing/2014/main" id="{BD21318B-3022-42D5-AB5E-3CB62091D006}"/>
              </a:ext>
            </a:extLst>
          </p:cNvPr>
          <p:cNvSpPr/>
          <p:nvPr userDrawn="1"/>
        </p:nvSpPr>
        <p:spPr bwMode="gray">
          <a:xfrm>
            <a:off x="5369092" y="3665220"/>
            <a:ext cx="3647908" cy="222842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err="1">
              <a:solidFill>
                <a:schemeClr val="tx2"/>
              </a:solidFill>
              <a:latin typeface="Arial" charset="0"/>
            </a:endParaRPr>
          </a:p>
        </p:txBody>
      </p:sp>
      <p:grpSp>
        <p:nvGrpSpPr>
          <p:cNvPr id="4" name="Gruppierung 3"/>
          <p:cNvGrpSpPr/>
          <p:nvPr userDrawn="1"/>
        </p:nvGrpSpPr>
        <p:grpSpPr>
          <a:xfrm>
            <a:off x="322383" y="3770879"/>
            <a:ext cx="3622112" cy="1309121"/>
            <a:chOff x="322383" y="3770879"/>
            <a:chExt cx="3622112" cy="1309121"/>
          </a:xfrm>
        </p:grpSpPr>
        <p:pic>
          <p:nvPicPr>
            <p:cNvPr id="14" name="Grafik 26"/>
            <p:cNvPicPr>
              <a:picLocks noChangeAspect="1"/>
            </p:cNvPicPr>
            <p:nvPr userDrawn="1"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3216" b="13598"/>
            <a:stretch/>
          </p:blipFill>
          <p:spPr>
            <a:xfrm>
              <a:off x="322383" y="3770879"/>
              <a:ext cx="2458365" cy="1309121"/>
            </a:xfrm>
            <a:prstGeom prst="rect">
              <a:avLst/>
            </a:prstGeom>
          </p:spPr>
        </p:pic>
        <p:pic>
          <p:nvPicPr>
            <p:cNvPr id="16" name="Grafik 7"/>
            <p:cNvPicPr>
              <a:picLocks noChangeAspect="1"/>
            </p:cNvPicPr>
            <p:nvPr userDrawn="1"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2715616" y="4329089"/>
              <a:ext cx="1228879" cy="5121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7" name="Textfeld 16"/>
            <p:cNvSpPr txBox="1"/>
            <p:nvPr userDrawn="1"/>
          </p:nvSpPr>
          <p:spPr>
            <a:xfrm>
              <a:off x="2720368" y="4065588"/>
              <a:ext cx="972792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800" b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Implemented by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13914068"/>
      </p:ext>
    </p:extLst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b/w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FF0DB5C6-9E74-4378-9827-68473EFA35F3}"/>
              </a:ext>
            </a:extLst>
          </p:cNvPr>
          <p:cNvPicPr>
            <a:picLocks/>
          </p:cNvPicPr>
          <p:nvPr userDrawn="1"/>
        </p:nvPicPr>
        <p:blipFill rotWithShape="1">
          <a:blip r:embed="rId2"/>
          <a:srcRect t="233" b="26747"/>
          <a:stretch/>
        </p:blipFill>
        <p:spPr bwMode="gray">
          <a:xfrm>
            <a:off x="123135" y="123825"/>
            <a:ext cx="8893865" cy="3541396"/>
          </a:xfrm>
          <a:prstGeom prst="rect">
            <a:avLst/>
          </a:prstGeom>
        </p:spPr>
      </p:pic>
      <p:pic>
        <p:nvPicPr>
          <p:cNvPr id="15" name="Grafik 14" descr="Ein Bild, das Säge enthält.&#10;&#10;Automatisch generierte Beschreibung">
            <a:extLst>
              <a:ext uri="{FF2B5EF4-FFF2-40B4-BE49-F238E27FC236}">
                <a16:creationId xmlns:a16="http://schemas.microsoft.com/office/drawing/2014/main" id="{31687CA2-4830-4EA3-B6BE-4D04E1B8363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 bwMode="gray">
          <a:xfrm>
            <a:off x="123135" y="635156"/>
            <a:ext cx="8895600" cy="3030064"/>
          </a:xfrm>
          <a:prstGeom prst="rect">
            <a:avLst/>
          </a:prstGeom>
        </p:spPr>
      </p:pic>
      <p:sp>
        <p:nvSpPr>
          <p:cNvPr id="13" name="Bar">
            <a:extLst>
              <a:ext uri="{FF2B5EF4-FFF2-40B4-BE49-F238E27FC236}">
                <a16:creationId xmlns:a16="http://schemas.microsoft.com/office/drawing/2014/main" id="{8C59F0BE-E094-4F6F-B663-07A571A19A62}"/>
              </a:ext>
            </a:extLst>
          </p:cNvPr>
          <p:cNvSpPr/>
          <p:nvPr userDrawn="1"/>
        </p:nvSpPr>
        <p:spPr bwMode="gray">
          <a:xfrm>
            <a:off x="5369092" y="3665220"/>
            <a:ext cx="3647908" cy="222842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err="1">
              <a:solidFill>
                <a:schemeClr val="tx2"/>
              </a:solidFill>
              <a:latin typeface="Arial" charset="0"/>
            </a:endParaRPr>
          </a:p>
        </p:txBody>
      </p:sp>
      <p:sp>
        <p:nvSpPr>
          <p:cNvPr id="19" name="Subline">
            <a:extLst>
              <a:ext uri="{FF2B5EF4-FFF2-40B4-BE49-F238E27FC236}">
                <a16:creationId xmlns:a16="http://schemas.microsoft.com/office/drawing/2014/main" id="{31A5E120-96AF-40F6-98D7-8A2FD24C327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699848" y="2775458"/>
            <a:ext cx="7970837" cy="592470"/>
          </a:xfrm>
        </p:spPr>
        <p:txBody>
          <a:bodyPr>
            <a:spAutoFit/>
          </a:bodyPr>
          <a:lstStyle>
            <a:lvl1pPr marL="0" indent="0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None/>
              <a:defRPr sz="1500">
                <a:solidFill>
                  <a:schemeClr val="tx1"/>
                </a:solidFill>
              </a:defRPr>
            </a:lvl1pPr>
          </a:lstStyle>
          <a:p>
            <a:r>
              <a:rPr lang="en-GB"/>
              <a:t>This is the sub-line</a:t>
            </a:r>
          </a:p>
          <a:p>
            <a:r>
              <a:rPr lang="en-GB"/>
              <a:t>Project name | Date</a:t>
            </a:r>
          </a:p>
        </p:txBody>
      </p:sp>
      <p:sp>
        <p:nvSpPr>
          <p:cNvPr id="5" name="Headline">
            <a:extLst>
              <a:ext uri="{FF2B5EF4-FFF2-40B4-BE49-F238E27FC236}">
                <a16:creationId xmlns:a16="http://schemas.microsoft.com/office/drawing/2014/main" id="{4ECCE95F-3D45-442B-95A6-78CBB31D3D1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699848" y="1906648"/>
            <a:ext cx="7971711" cy="720197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defRPr sz="2600" b="1">
                <a:solidFill>
                  <a:schemeClr val="tx1"/>
                </a:solidFill>
              </a:defRPr>
            </a:lvl1pPr>
          </a:lstStyle>
          <a:p>
            <a:r>
              <a:rPr lang="en-GB"/>
              <a:t>Title slide/headline</a:t>
            </a:r>
            <a:br>
              <a:rPr lang="en-GB"/>
            </a:br>
            <a:r>
              <a:rPr lang="en-GB"/>
              <a:t>with b/w GIZ key visual</a:t>
            </a:r>
          </a:p>
        </p:txBody>
      </p:sp>
      <p:grpSp>
        <p:nvGrpSpPr>
          <p:cNvPr id="16" name="Gruppierung 15"/>
          <p:cNvGrpSpPr/>
          <p:nvPr userDrawn="1"/>
        </p:nvGrpSpPr>
        <p:grpSpPr>
          <a:xfrm>
            <a:off x="322383" y="3770879"/>
            <a:ext cx="3622112" cy="1309121"/>
            <a:chOff x="322383" y="3770879"/>
            <a:chExt cx="3622112" cy="1309121"/>
          </a:xfrm>
        </p:grpSpPr>
        <p:pic>
          <p:nvPicPr>
            <p:cNvPr id="17" name="Grafik 26"/>
            <p:cNvPicPr>
              <a:picLocks noChangeAspect="1"/>
            </p:cNvPicPr>
            <p:nvPr userDrawn="1"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3216" b="13598"/>
            <a:stretch/>
          </p:blipFill>
          <p:spPr>
            <a:xfrm>
              <a:off x="322383" y="3770879"/>
              <a:ext cx="2458365" cy="1309121"/>
            </a:xfrm>
            <a:prstGeom prst="rect">
              <a:avLst/>
            </a:prstGeom>
          </p:spPr>
        </p:pic>
        <p:pic>
          <p:nvPicPr>
            <p:cNvPr id="18" name="Grafik 7"/>
            <p:cNvPicPr>
              <a:picLocks noChangeAspect="1"/>
            </p:cNvPicPr>
            <p:nvPr userDrawn="1"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2715616" y="4329089"/>
              <a:ext cx="1228879" cy="5121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0" name="Textfeld 19"/>
            <p:cNvSpPr txBox="1"/>
            <p:nvPr userDrawn="1"/>
          </p:nvSpPr>
          <p:spPr>
            <a:xfrm>
              <a:off x="2720368" y="4065588"/>
              <a:ext cx="972792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800" b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Implemented by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91466940"/>
      </p:ext>
    </p:extLst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hot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fik 7" descr="Ein Bild, das Screenshot enthält.&#10;&#10;Automatisch generierte Beschreibung">
            <a:extLst>
              <a:ext uri="{FF2B5EF4-FFF2-40B4-BE49-F238E27FC236}">
                <a16:creationId xmlns:a16="http://schemas.microsoft.com/office/drawing/2014/main" id="{8B5BB38C-C268-430A-95D0-A4989E9A611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50418" r="36621"/>
          <a:stretch/>
        </p:blipFill>
        <p:spPr>
          <a:xfrm>
            <a:off x="7497546" y="772118"/>
            <a:ext cx="387893" cy="590931"/>
          </a:xfrm>
          <a:prstGeom prst="rect">
            <a:avLst/>
          </a:prstGeom>
        </p:spPr>
      </p:pic>
      <p:cxnSp>
        <p:nvCxnSpPr>
          <p:cNvPr id="6" name="Gerade Verbindung mit Pfeil 5">
            <a:extLst>
              <a:ext uri="{FF2B5EF4-FFF2-40B4-BE49-F238E27FC236}">
                <a16:creationId xmlns:a16="http://schemas.microsoft.com/office/drawing/2014/main" id="{FE685868-EA5A-4891-A28F-04F16BEAED38}"/>
              </a:ext>
            </a:extLst>
          </p:cNvPr>
          <p:cNvCxnSpPr/>
          <p:nvPr userDrawn="1"/>
        </p:nvCxnSpPr>
        <p:spPr bwMode="gray">
          <a:xfrm>
            <a:off x="4572000" y="933450"/>
            <a:ext cx="0" cy="685800"/>
          </a:xfrm>
          <a:prstGeom prst="straightConnector1">
            <a:avLst/>
          </a:prstGeom>
          <a:ln w="12700">
            <a:prstDash val="sysDash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Gruppieren 4">
            <a:extLst>
              <a:ext uri="{FF2B5EF4-FFF2-40B4-BE49-F238E27FC236}">
                <a16:creationId xmlns:a16="http://schemas.microsoft.com/office/drawing/2014/main" id="{2033EF87-771C-4B92-ADFE-7B13B36298B2}"/>
              </a:ext>
            </a:extLst>
          </p:cNvPr>
          <p:cNvGrpSpPr/>
          <p:nvPr userDrawn="1"/>
        </p:nvGrpSpPr>
        <p:grpSpPr>
          <a:xfrm>
            <a:off x="5604594" y="776007"/>
            <a:ext cx="1588101" cy="650246"/>
            <a:chOff x="5604594" y="1459908"/>
            <a:chExt cx="1588101" cy="650246"/>
          </a:xfrm>
        </p:grpSpPr>
        <p:pic>
          <p:nvPicPr>
            <p:cNvPr id="4" name="Grafik 3" descr="Ein Bild, das Screenshot enthält.&#10;&#10;Automatisch generierte Beschreibung">
              <a:extLst>
                <a:ext uri="{FF2B5EF4-FFF2-40B4-BE49-F238E27FC236}">
                  <a16:creationId xmlns:a16="http://schemas.microsoft.com/office/drawing/2014/main" id="{819D2676-9436-4032-BE32-30435B740AE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5604594" y="1459908"/>
              <a:ext cx="1588101" cy="650246"/>
            </a:xfrm>
            <a:prstGeom prst="rect">
              <a:avLst/>
            </a:prstGeom>
          </p:spPr>
        </p:pic>
        <p:sp>
          <p:nvSpPr>
            <p:cNvPr id="28" name="Rechteck 27">
              <a:extLst>
                <a:ext uri="{FF2B5EF4-FFF2-40B4-BE49-F238E27FC236}">
                  <a16:creationId xmlns:a16="http://schemas.microsoft.com/office/drawing/2014/main" id="{F4035884-6A0A-4E92-9DBD-74348932C0B3}"/>
                </a:ext>
              </a:extLst>
            </p:cNvPr>
            <p:cNvSpPr/>
            <p:nvPr userDrawn="1"/>
          </p:nvSpPr>
          <p:spPr bwMode="gray">
            <a:xfrm>
              <a:off x="6631396" y="1739890"/>
              <a:ext cx="482357" cy="179961"/>
            </a:xfrm>
            <a:prstGeom prst="rect">
              <a:avLst/>
            </a:prstGeom>
            <a:noFill/>
            <a:ln w="127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sp>
        <p:nvSpPr>
          <p:cNvPr id="25" name="Rechteck">
            <a:extLst>
              <a:ext uri="{FF2B5EF4-FFF2-40B4-BE49-F238E27FC236}">
                <a16:creationId xmlns:a16="http://schemas.microsoft.com/office/drawing/2014/main" id="{F2E38B50-980D-47A1-BF50-09C022DE3178}"/>
              </a:ext>
            </a:extLst>
          </p:cNvPr>
          <p:cNvSpPr/>
          <p:nvPr userDrawn="1"/>
        </p:nvSpPr>
        <p:spPr bwMode="gray">
          <a:xfrm>
            <a:off x="7530036" y="959758"/>
            <a:ext cx="334720" cy="338137"/>
          </a:xfrm>
          <a:prstGeom prst="rect">
            <a:avLst/>
          </a:prstGeom>
          <a:noFill/>
          <a:ln w="127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3" name="Bildplatzhalter">
            <a:extLst>
              <a:ext uri="{FF2B5EF4-FFF2-40B4-BE49-F238E27FC236}">
                <a16:creationId xmlns:a16="http://schemas.microsoft.com/office/drawing/2014/main" id="{670A352A-9075-4383-BC37-7EF209BB4A7F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 bwMode="gray">
          <a:xfrm>
            <a:off x="123135" y="123825"/>
            <a:ext cx="8893865" cy="3541395"/>
          </a:xfrm>
          <a:noFill/>
        </p:spPr>
        <p:txBody>
          <a:bodyPr tIns="720000" rIns="0"/>
          <a:lstStyle>
            <a:lvl1pPr marL="0" marR="0" indent="0" algn="ctr" defTabSz="6858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500">
                <a:solidFill>
                  <a:schemeClr val="accent1"/>
                </a:solidFill>
              </a:defRPr>
            </a:lvl1pPr>
          </a:lstStyle>
          <a:p>
            <a:r>
              <a:rPr lang="en-GB"/>
              <a:t>.</a:t>
            </a:r>
          </a:p>
        </p:txBody>
      </p:sp>
      <p:sp>
        <p:nvSpPr>
          <p:cNvPr id="3" name="1.">
            <a:extLst>
              <a:ext uri="{FF2B5EF4-FFF2-40B4-BE49-F238E27FC236}">
                <a16:creationId xmlns:a16="http://schemas.microsoft.com/office/drawing/2014/main" id="{6C4143CA-4DB1-41D8-8702-2CD00961FDB5}"/>
              </a:ext>
            </a:extLst>
          </p:cNvPr>
          <p:cNvSpPr/>
          <p:nvPr userDrawn="1"/>
        </p:nvSpPr>
        <p:spPr bwMode="gray">
          <a:xfrm>
            <a:off x="4092742" y="128165"/>
            <a:ext cx="1476375" cy="5909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1. Click on this icon to insert a new photo.</a:t>
            </a:r>
          </a:p>
        </p:txBody>
      </p:sp>
      <p:sp>
        <p:nvSpPr>
          <p:cNvPr id="16" name="2.">
            <a:extLst>
              <a:ext uri="{FF2B5EF4-FFF2-40B4-BE49-F238E27FC236}">
                <a16:creationId xmlns:a16="http://schemas.microsoft.com/office/drawing/2014/main" id="{8F222F02-A2DC-42E9-84D4-4ACEFEE70A4D}"/>
              </a:ext>
            </a:extLst>
          </p:cNvPr>
          <p:cNvSpPr/>
          <p:nvPr userDrawn="1"/>
        </p:nvSpPr>
        <p:spPr bwMode="gray">
          <a:xfrm>
            <a:off x="5501862" y="128165"/>
            <a:ext cx="1476375" cy="2585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2. Reset the slide.</a:t>
            </a:r>
          </a:p>
        </p:txBody>
      </p:sp>
      <p:sp>
        <p:nvSpPr>
          <p:cNvPr id="23" name="3.">
            <a:extLst>
              <a:ext uri="{FF2B5EF4-FFF2-40B4-BE49-F238E27FC236}">
                <a16:creationId xmlns:a16="http://schemas.microsoft.com/office/drawing/2014/main" id="{C15972D1-066C-49B6-94E5-4A7A0A3B2587}"/>
              </a:ext>
            </a:extLst>
          </p:cNvPr>
          <p:cNvSpPr/>
          <p:nvPr userDrawn="1"/>
        </p:nvSpPr>
        <p:spPr bwMode="gray">
          <a:xfrm>
            <a:off x="7261861" y="128165"/>
            <a:ext cx="1863194" cy="5909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3. Where necessary, change the section using the ‘Crop’ function.</a:t>
            </a:r>
          </a:p>
        </p:txBody>
      </p:sp>
      <p:sp>
        <p:nvSpPr>
          <p:cNvPr id="17" name="Bar">
            <a:extLst>
              <a:ext uri="{FF2B5EF4-FFF2-40B4-BE49-F238E27FC236}">
                <a16:creationId xmlns:a16="http://schemas.microsoft.com/office/drawing/2014/main" id="{F01B0C4A-732E-4BC2-A2D7-A086E4E5403B}"/>
              </a:ext>
            </a:extLst>
          </p:cNvPr>
          <p:cNvSpPr/>
          <p:nvPr userDrawn="1"/>
        </p:nvSpPr>
        <p:spPr bwMode="gray">
          <a:xfrm>
            <a:off x="5369092" y="3665220"/>
            <a:ext cx="3647908" cy="222842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err="1">
              <a:solidFill>
                <a:schemeClr val="tx2"/>
              </a:solidFill>
              <a:latin typeface="Arial" charset="0"/>
            </a:endParaRPr>
          </a:p>
        </p:txBody>
      </p:sp>
      <p:sp>
        <p:nvSpPr>
          <p:cNvPr id="9" name="how">
            <a:extLst>
              <a:ext uri="{FF2B5EF4-FFF2-40B4-BE49-F238E27FC236}">
                <a16:creationId xmlns:a16="http://schemas.microsoft.com/office/drawing/2014/main" id="{B4432FF7-B852-4F03-B6BA-EEC7AD563D82}"/>
              </a:ext>
            </a:extLst>
          </p:cNvPr>
          <p:cNvSpPr txBox="1"/>
          <p:nvPr userDrawn="1"/>
        </p:nvSpPr>
        <p:spPr bwMode="gray">
          <a:xfrm>
            <a:off x="-2857397" y="177800"/>
            <a:ext cx="279627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28588" marR="0" lvl="0" indent="-128588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en-GB" sz="900" b="0">
                <a:solidFill>
                  <a:schemeClr val="bg1">
                    <a:lumMod val="50000"/>
                  </a:schemeClr>
                </a:solidFill>
              </a:rPr>
              <a:t>Click on image above transparent section.</a:t>
            </a:r>
          </a:p>
          <a:p>
            <a:pPr marL="128588" marR="0" lvl="0" indent="-128588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en-GB" sz="900" b="0">
                <a:solidFill>
                  <a:schemeClr val="bg1">
                    <a:lumMod val="50000"/>
                  </a:schemeClr>
                </a:solidFill>
              </a:rPr>
              <a:t>Delete image by pressing the DEL key.</a:t>
            </a:r>
          </a:p>
          <a:p>
            <a:pPr marL="128588" marR="0" lvl="0" indent="-128588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en-GB" sz="900" b="0">
                <a:solidFill>
                  <a:schemeClr val="bg1">
                    <a:lumMod val="50000"/>
                  </a:schemeClr>
                </a:solidFill>
              </a:rPr>
              <a:t>Click on small icon in centre of page.</a:t>
            </a:r>
          </a:p>
          <a:p>
            <a:pPr marL="128588" marR="0" lvl="0" indent="-128588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en-GB" sz="900" b="0">
                <a:solidFill>
                  <a:schemeClr val="bg1">
                    <a:lumMod val="50000"/>
                  </a:schemeClr>
                </a:solidFill>
              </a:rPr>
              <a:t>Select photo.</a:t>
            </a:r>
          </a:p>
          <a:p>
            <a:pPr marL="128588" marR="0" lvl="0" indent="-128588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en-GB" sz="900" b="0">
                <a:solidFill>
                  <a:schemeClr val="bg1">
                    <a:lumMod val="50000"/>
                  </a:schemeClr>
                </a:solidFill>
              </a:rPr>
              <a:t>Select ‘Home / Reset ’.</a:t>
            </a:r>
          </a:p>
          <a:p>
            <a:pPr marL="128588" marR="0" lvl="0" indent="-128588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en-GB" sz="900" b="0">
                <a:solidFill>
                  <a:schemeClr val="bg1">
                    <a:lumMod val="50000"/>
                  </a:schemeClr>
                </a:solidFill>
              </a:rPr>
              <a:t>If required, edit the section under ‘Format/Crop ’.</a:t>
            </a:r>
          </a:p>
        </p:txBody>
      </p:sp>
      <p:sp>
        <p:nvSpPr>
          <p:cNvPr id="10" name="Dreieck">
            <a:extLst>
              <a:ext uri="{FF2B5EF4-FFF2-40B4-BE49-F238E27FC236}">
                <a16:creationId xmlns:a16="http://schemas.microsoft.com/office/drawing/2014/main" id="{22DB09A9-BCD0-4F35-8DC4-DDFE9DE6C2F9}"/>
              </a:ext>
            </a:extLst>
          </p:cNvPr>
          <p:cNvSpPr/>
          <p:nvPr userDrawn="1"/>
        </p:nvSpPr>
        <p:spPr bwMode="gray">
          <a:xfrm rot="5400000">
            <a:off x="-166847" y="421640"/>
            <a:ext cx="211456" cy="45720"/>
          </a:xfrm>
          <a:prstGeom prst="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5" name="Headline">
            <a:extLst>
              <a:ext uri="{FF2B5EF4-FFF2-40B4-BE49-F238E27FC236}">
                <a16:creationId xmlns:a16="http://schemas.microsoft.com/office/drawing/2014/main" id="{F8646EF2-FE73-41DC-B654-C5012A3720D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123135" y="635156"/>
            <a:ext cx="8893865" cy="3030064"/>
          </a:xfrm>
          <a:prstGeom prst="rect">
            <a:avLst/>
          </a:prstGeom>
          <a:blipFill dpi="0" rotWithShape="1">
            <a:blip r:embed="rId4">
              <a:alphaModFix amt="80000"/>
            </a:blip>
            <a:srcRect/>
            <a:stretch>
              <a:fillRect l="-10" r="-10"/>
            </a:stretch>
          </a:blipFill>
        </p:spPr>
        <p:txBody>
          <a:bodyPr wrap="square" lIns="576000" bIns="1036800" anchor="b">
            <a:noAutofit/>
          </a:bodyPr>
          <a:lstStyle>
            <a:lvl1pPr>
              <a:defRPr sz="2600" b="1">
                <a:solidFill>
                  <a:schemeClr val="tx1"/>
                </a:solidFill>
              </a:defRPr>
            </a:lvl1pPr>
          </a:lstStyle>
          <a:p>
            <a:r>
              <a:rPr lang="en-GB"/>
              <a:t>Title slide/headline</a:t>
            </a:r>
            <a:br>
              <a:rPr lang="en-GB"/>
            </a:br>
            <a:r>
              <a:rPr lang="en-GB"/>
              <a:t>with background photo (interchangeable)</a:t>
            </a:r>
          </a:p>
        </p:txBody>
      </p:sp>
      <p:sp>
        <p:nvSpPr>
          <p:cNvPr id="19" name="Subline">
            <a:extLst>
              <a:ext uri="{FF2B5EF4-FFF2-40B4-BE49-F238E27FC236}">
                <a16:creationId xmlns:a16="http://schemas.microsoft.com/office/drawing/2014/main" id="{31A5E120-96AF-40F6-98D7-8A2FD24C327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699848" y="2775458"/>
            <a:ext cx="7970837" cy="592470"/>
          </a:xfrm>
        </p:spPr>
        <p:txBody>
          <a:bodyPr>
            <a:spAutoFit/>
          </a:bodyPr>
          <a:lstStyle>
            <a:lvl1pPr marL="0" indent="0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None/>
              <a:defRPr sz="1500">
                <a:solidFill>
                  <a:schemeClr val="tx1"/>
                </a:solidFill>
              </a:defRPr>
            </a:lvl1pPr>
          </a:lstStyle>
          <a:p>
            <a:r>
              <a:rPr lang="en-GB"/>
              <a:t>This is the sub-line</a:t>
            </a:r>
          </a:p>
          <a:p>
            <a:r>
              <a:rPr lang="en-GB"/>
              <a:t>Project name | Date</a:t>
            </a:r>
          </a:p>
        </p:txBody>
      </p:sp>
      <p:pic>
        <p:nvPicPr>
          <p:cNvPr id="26" name="Beispiel" descr="Ein Bild, das Wand, Gebäude enthält.&#10;&#10;Automatisch generierte Beschreibung">
            <a:extLst>
              <a:ext uri="{FF2B5EF4-FFF2-40B4-BE49-F238E27FC236}">
                <a16:creationId xmlns:a16="http://schemas.microsoft.com/office/drawing/2014/main" id="{317CFD46-37B5-4632-BBA4-3F2278F98B67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 bwMode="gray">
          <a:xfrm>
            <a:off x="7497022" y="1475105"/>
            <a:ext cx="1246909" cy="860367"/>
          </a:xfrm>
          <a:prstGeom prst="rect">
            <a:avLst/>
          </a:prstGeom>
        </p:spPr>
      </p:pic>
      <p:grpSp>
        <p:nvGrpSpPr>
          <p:cNvPr id="29" name="Gruppierung 28"/>
          <p:cNvGrpSpPr/>
          <p:nvPr userDrawn="1"/>
        </p:nvGrpSpPr>
        <p:grpSpPr>
          <a:xfrm>
            <a:off x="322383" y="3770879"/>
            <a:ext cx="3622112" cy="1309121"/>
            <a:chOff x="322383" y="3770879"/>
            <a:chExt cx="3622112" cy="1309121"/>
          </a:xfrm>
        </p:grpSpPr>
        <p:pic>
          <p:nvPicPr>
            <p:cNvPr id="30" name="Grafik 26"/>
            <p:cNvPicPr>
              <a:picLocks noChangeAspect="1"/>
            </p:cNvPicPr>
            <p:nvPr userDrawn="1"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3216" b="13598"/>
            <a:stretch/>
          </p:blipFill>
          <p:spPr>
            <a:xfrm>
              <a:off x="322383" y="3770879"/>
              <a:ext cx="2458365" cy="1309121"/>
            </a:xfrm>
            <a:prstGeom prst="rect">
              <a:avLst/>
            </a:prstGeom>
          </p:spPr>
        </p:pic>
        <p:pic>
          <p:nvPicPr>
            <p:cNvPr id="31" name="Grafik 7"/>
            <p:cNvPicPr>
              <a:picLocks noChangeAspect="1"/>
            </p:cNvPicPr>
            <p:nvPr userDrawn="1"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2715616" y="4329089"/>
              <a:ext cx="1228879" cy="5121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2" name="Textfeld 31"/>
            <p:cNvSpPr txBox="1"/>
            <p:nvPr userDrawn="1"/>
          </p:nvSpPr>
          <p:spPr>
            <a:xfrm>
              <a:off x="2720368" y="4065588"/>
              <a:ext cx="972792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800" b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Implemented by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65872053"/>
      </p:ext>
    </p:extLst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Graphic/free-form selecti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Bar">
            <a:extLst>
              <a:ext uri="{FF2B5EF4-FFF2-40B4-BE49-F238E27FC236}">
                <a16:creationId xmlns:a16="http://schemas.microsoft.com/office/drawing/2014/main" id="{F01B0C4A-732E-4BC2-A2D7-A086E4E5403B}"/>
              </a:ext>
            </a:extLst>
          </p:cNvPr>
          <p:cNvSpPr/>
          <p:nvPr userDrawn="1"/>
        </p:nvSpPr>
        <p:spPr bwMode="gray">
          <a:xfrm>
            <a:off x="5369092" y="3665220"/>
            <a:ext cx="3647908" cy="222842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err="1">
              <a:solidFill>
                <a:schemeClr val="tx2"/>
              </a:solidFill>
              <a:latin typeface="Arial" charset="0"/>
            </a:endParaRPr>
          </a:p>
        </p:txBody>
      </p:sp>
      <p:sp>
        <p:nvSpPr>
          <p:cNvPr id="13" name="Bildplatzhalter">
            <a:extLst>
              <a:ext uri="{FF2B5EF4-FFF2-40B4-BE49-F238E27FC236}">
                <a16:creationId xmlns:a16="http://schemas.microsoft.com/office/drawing/2014/main" id="{670A352A-9075-4383-BC37-7EF209BB4A7F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 bwMode="gray">
          <a:xfrm>
            <a:off x="123135" y="123825"/>
            <a:ext cx="8893865" cy="3541395"/>
          </a:xfrm>
          <a:noFill/>
        </p:spPr>
        <p:txBody>
          <a:bodyPr tIns="720000" rIns="0"/>
          <a:lstStyle>
            <a:lvl1pPr marL="0" marR="0" indent="0" algn="ctr" defTabSz="6858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500">
                <a:solidFill>
                  <a:schemeClr val="accent1"/>
                </a:solidFill>
              </a:defRPr>
            </a:lvl1pPr>
          </a:lstStyle>
          <a:p>
            <a:r>
              <a:rPr lang="en-GB"/>
              <a:t>.</a:t>
            </a:r>
          </a:p>
        </p:txBody>
      </p:sp>
      <p:sp>
        <p:nvSpPr>
          <p:cNvPr id="10" name="Dreieck">
            <a:extLst>
              <a:ext uri="{FF2B5EF4-FFF2-40B4-BE49-F238E27FC236}">
                <a16:creationId xmlns:a16="http://schemas.microsoft.com/office/drawing/2014/main" id="{22DB09A9-BCD0-4F35-8DC4-DDFE9DE6C2F9}"/>
              </a:ext>
            </a:extLst>
          </p:cNvPr>
          <p:cNvSpPr/>
          <p:nvPr userDrawn="1"/>
        </p:nvSpPr>
        <p:spPr bwMode="gray">
          <a:xfrm rot="5400000">
            <a:off x="-166847" y="421640"/>
            <a:ext cx="211456" cy="45720"/>
          </a:xfrm>
          <a:prstGeom prst="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8" name="Headline">
            <a:extLst>
              <a:ext uri="{FF2B5EF4-FFF2-40B4-BE49-F238E27FC236}">
                <a16:creationId xmlns:a16="http://schemas.microsoft.com/office/drawing/2014/main" id="{813E0E27-07DF-4161-8BD6-EBA305CB516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123135" y="635156"/>
            <a:ext cx="8893865" cy="3030064"/>
          </a:xfrm>
          <a:prstGeom prst="rect">
            <a:avLst/>
          </a:prstGeom>
          <a:blipFill dpi="0" rotWithShape="1">
            <a:blip r:embed="rId2"/>
            <a:srcRect/>
            <a:stretch>
              <a:fillRect l="-10" r="-10"/>
            </a:stretch>
          </a:blipFill>
        </p:spPr>
        <p:txBody>
          <a:bodyPr wrap="square" lIns="576000" bIns="1036800" anchor="b">
            <a:noAutofit/>
          </a:bodyPr>
          <a:lstStyle>
            <a:lvl1pPr>
              <a:defRPr sz="2600" b="1">
                <a:solidFill>
                  <a:schemeClr val="tx1"/>
                </a:solidFill>
              </a:defRPr>
            </a:lvl1pPr>
          </a:lstStyle>
          <a:p>
            <a:r>
              <a:rPr lang="en-GB"/>
              <a:t>Title slide for illustration/free-form selection</a:t>
            </a:r>
            <a:br>
              <a:rPr lang="en-GB"/>
            </a:br>
            <a:r>
              <a:rPr lang="en-GB"/>
              <a:t>with white background (interchangeable)</a:t>
            </a:r>
          </a:p>
        </p:txBody>
      </p:sp>
      <p:sp>
        <p:nvSpPr>
          <p:cNvPr id="19" name="Subline">
            <a:extLst>
              <a:ext uri="{FF2B5EF4-FFF2-40B4-BE49-F238E27FC236}">
                <a16:creationId xmlns:a16="http://schemas.microsoft.com/office/drawing/2014/main" id="{31A5E120-96AF-40F6-98D7-8A2FD24C327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699848" y="2775458"/>
            <a:ext cx="7970837" cy="592470"/>
          </a:xfrm>
        </p:spPr>
        <p:txBody>
          <a:bodyPr>
            <a:spAutoFit/>
          </a:bodyPr>
          <a:lstStyle>
            <a:lvl1pPr marL="0" indent="0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None/>
              <a:defRPr sz="1500">
                <a:solidFill>
                  <a:schemeClr val="tx1"/>
                </a:solidFill>
              </a:defRPr>
            </a:lvl1pPr>
          </a:lstStyle>
          <a:p>
            <a:r>
              <a:rPr lang="en-GB"/>
              <a:t>This is the sub-line</a:t>
            </a:r>
          </a:p>
          <a:p>
            <a:r>
              <a:rPr lang="en-GB"/>
              <a:t>Project name | Date</a:t>
            </a:r>
          </a:p>
        </p:txBody>
      </p:sp>
      <p:pic>
        <p:nvPicPr>
          <p:cNvPr id="26" name="Beispiel" descr="Ein Bild, das Wand, Gebäude enthält.&#10;&#10;Automatisch generierte Beschreibung">
            <a:extLst>
              <a:ext uri="{FF2B5EF4-FFF2-40B4-BE49-F238E27FC236}">
                <a16:creationId xmlns:a16="http://schemas.microsoft.com/office/drawing/2014/main" id="{317CFD46-37B5-4632-BBA4-3F2278F98B6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 bwMode="gray">
          <a:xfrm>
            <a:off x="7797502" y="1475105"/>
            <a:ext cx="1246909" cy="860367"/>
          </a:xfrm>
          <a:prstGeom prst="rect">
            <a:avLst/>
          </a:prstGeom>
        </p:spPr>
      </p:pic>
      <p:sp>
        <p:nvSpPr>
          <p:cNvPr id="29" name="1.">
            <a:extLst>
              <a:ext uri="{FF2B5EF4-FFF2-40B4-BE49-F238E27FC236}">
                <a16:creationId xmlns:a16="http://schemas.microsoft.com/office/drawing/2014/main" id="{20B6CB06-5705-4A0C-80E4-F97390E0F331}"/>
              </a:ext>
            </a:extLst>
          </p:cNvPr>
          <p:cNvSpPr/>
          <p:nvPr userDrawn="1"/>
        </p:nvSpPr>
        <p:spPr bwMode="gray">
          <a:xfrm>
            <a:off x="4092742" y="128165"/>
            <a:ext cx="1476375" cy="5909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1. Click on this icon to insert a new photo.</a:t>
            </a:r>
          </a:p>
        </p:txBody>
      </p:sp>
      <p:sp>
        <p:nvSpPr>
          <p:cNvPr id="30" name="2.">
            <a:extLst>
              <a:ext uri="{FF2B5EF4-FFF2-40B4-BE49-F238E27FC236}">
                <a16:creationId xmlns:a16="http://schemas.microsoft.com/office/drawing/2014/main" id="{D84EBA1A-4DAD-4862-AA4E-9880DC7763BC}"/>
              </a:ext>
            </a:extLst>
          </p:cNvPr>
          <p:cNvSpPr/>
          <p:nvPr userDrawn="1"/>
        </p:nvSpPr>
        <p:spPr bwMode="gray">
          <a:xfrm>
            <a:off x="5501862" y="128165"/>
            <a:ext cx="1476375" cy="2585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2. Reset the slide.</a:t>
            </a:r>
          </a:p>
        </p:txBody>
      </p:sp>
      <p:sp>
        <p:nvSpPr>
          <p:cNvPr id="31" name="3.">
            <a:extLst>
              <a:ext uri="{FF2B5EF4-FFF2-40B4-BE49-F238E27FC236}">
                <a16:creationId xmlns:a16="http://schemas.microsoft.com/office/drawing/2014/main" id="{B2678BDE-5861-465F-B7A9-0C02CEA5146A}"/>
              </a:ext>
            </a:extLst>
          </p:cNvPr>
          <p:cNvSpPr/>
          <p:nvPr userDrawn="1"/>
        </p:nvSpPr>
        <p:spPr bwMode="gray">
          <a:xfrm>
            <a:off x="7261861" y="128165"/>
            <a:ext cx="1863194" cy="5909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3. Where necessary, change the section using the ‘Crop’ function.</a:t>
            </a:r>
          </a:p>
        </p:txBody>
      </p:sp>
      <p:sp>
        <p:nvSpPr>
          <p:cNvPr id="32" name="how">
            <a:extLst>
              <a:ext uri="{FF2B5EF4-FFF2-40B4-BE49-F238E27FC236}">
                <a16:creationId xmlns:a16="http://schemas.microsoft.com/office/drawing/2014/main" id="{DD9A8E2A-61F9-4B3C-9A2B-7F7E505F0D6A}"/>
              </a:ext>
            </a:extLst>
          </p:cNvPr>
          <p:cNvSpPr txBox="1"/>
          <p:nvPr userDrawn="1"/>
        </p:nvSpPr>
        <p:spPr bwMode="gray">
          <a:xfrm>
            <a:off x="-2857397" y="177800"/>
            <a:ext cx="279627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28588" marR="0" lvl="0" indent="-128588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en-GB" sz="900" b="0">
                <a:solidFill>
                  <a:schemeClr val="bg1">
                    <a:lumMod val="50000"/>
                  </a:schemeClr>
                </a:solidFill>
              </a:rPr>
              <a:t>Click on image above transparent section.</a:t>
            </a:r>
          </a:p>
          <a:p>
            <a:pPr marL="128588" marR="0" lvl="0" indent="-128588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en-GB" sz="900" b="0">
                <a:solidFill>
                  <a:schemeClr val="bg1">
                    <a:lumMod val="50000"/>
                  </a:schemeClr>
                </a:solidFill>
              </a:rPr>
              <a:t>Delete image by pressing the DEL key.</a:t>
            </a:r>
          </a:p>
          <a:p>
            <a:pPr marL="128588" marR="0" lvl="0" indent="-128588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en-GB" sz="900" b="0">
                <a:solidFill>
                  <a:schemeClr val="bg1">
                    <a:lumMod val="50000"/>
                  </a:schemeClr>
                </a:solidFill>
              </a:rPr>
              <a:t>Click on small icon in centre of page.</a:t>
            </a:r>
          </a:p>
          <a:p>
            <a:pPr marL="128588" marR="0" lvl="0" indent="-128588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en-GB" sz="900" b="0">
                <a:solidFill>
                  <a:schemeClr val="bg1">
                    <a:lumMod val="50000"/>
                  </a:schemeClr>
                </a:solidFill>
              </a:rPr>
              <a:t>Select photo.</a:t>
            </a:r>
          </a:p>
          <a:p>
            <a:pPr marL="128588" marR="0" lvl="0" indent="-128588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en-GB" sz="900" b="0">
                <a:solidFill>
                  <a:schemeClr val="bg1">
                    <a:lumMod val="50000"/>
                  </a:schemeClr>
                </a:solidFill>
              </a:rPr>
              <a:t>Select ‘Home / Reset ’.</a:t>
            </a:r>
          </a:p>
          <a:p>
            <a:pPr marL="128588" marR="0" lvl="0" indent="-128588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en-GB" sz="900" b="0">
                <a:solidFill>
                  <a:schemeClr val="bg1">
                    <a:lumMod val="50000"/>
                  </a:schemeClr>
                </a:solidFill>
              </a:rPr>
              <a:t>If required, edit the section under ‘Format/Crop ’.</a:t>
            </a:r>
          </a:p>
        </p:txBody>
      </p:sp>
      <p:pic>
        <p:nvPicPr>
          <p:cNvPr id="23" name="Grafik 22" descr="Ein Bild, das Screenshot enthält.&#10;&#10;Automatisch generierte Beschreibung">
            <a:extLst>
              <a:ext uri="{FF2B5EF4-FFF2-40B4-BE49-F238E27FC236}">
                <a16:creationId xmlns:a16="http://schemas.microsoft.com/office/drawing/2014/main" id="{624386F1-94F3-4226-906F-12B82E9AA11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50418" r="36621"/>
          <a:stretch/>
        </p:blipFill>
        <p:spPr>
          <a:xfrm>
            <a:off x="7797502" y="772118"/>
            <a:ext cx="387893" cy="590931"/>
          </a:xfrm>
          <a:prstGeom prst="rect">
            <a:avLst/>
          </a:prstGeom>
        </p:spPr>
      </p:pic>
      <p:grpSp>
        <p:nvGrpSpPr>
          <p:cNvPr id="33" name="Gruppieren 32">
            <a:extLst>
              <a:ext uri="{FF2B5EF4-FFF2-40B4-BE49-F238E27FC236}">
                <a16:creationId xmlns:a16="http://schemas.microsoft.com/office/drawing/2014/main" id="{105A1CD3-65ED-4979-8ED3-C6C6D69CA36F}"/>
              </a:ext>
            </a:extLst>
          </p:cNvPr>
          <p:cNvGrpSpPr/>
          <p:nvPr userDrawn="1"/>
        </p:nvGrpSpPr>
        <p:grpSpPr>
          <a:xfrm>
            <a:off x="5604594" y="776007"/>
            <a:ext cx="1588101" cy="650246"/>
            <a:chOff x="5604594" y="1459908"/>
            <a:chExt cx="1588101" cy="650246"/>
          </a:xfrm>
        </p:grpSpPr>
        <p:pic>
          <p:nvPicPr>
            <p:cNvPr id="34" name="Grafik 33" descr="Ein Bild, das Screenshot enthält.&#10;&#10;Automatisch generierte Beschreibung">
              <a:extLst>
                <a:ext uri="{FF2B5EF4-FFF2-40B4-BE49-F238E27FC236}">
                  <a16:creationId xmlns:a16="http://schemas.microsoft.com/office/drawing/2014/main" id="{51D59DA1-E2B0-4CDB-A12E-01AA9A73E87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/>
            <a:stretch>
              <a:fillRect/>
            </a:stretch>
          </p:blipFill>
          <p:spPr>
            <a:xfrm>
              <a:off x="5604594" y="1459908"/>
              <a:ext cx="1588101" cy="650246"/>
            </a:xfrm>
            <a:prstGeom prst="rect">
              <a:avLst/>
            </a:prstGeom>
          </p:spPr>
        </p:pic>
        <p:sp>
          <p:nvSpPr>
            <p:cNvPr id="35" name="Rechteck 34">
              <a:extLst>
                <a:ext uri="{FF2B5EF4-FFF2-40B4-BE49-F238E27FC236}">
                  <a16:creationId xmlns:a16="http://schemas.microsoft.com/office/drawing/2014/main" id="{CA75C1DE-0310-44D2-BF9A-8AF0BB55C2BA}"/>
                </a:ext>
              </a:extLst>
            </p:cNvPr>
            <p:cNvSpPr/>
            <p:nvPr userDrawn="1"/>
          </p:nvSpPr>
          <p:spPr bwMode="gray">
            <a:xfrm>
              <a:off x="6631396" y="1739890"/>
              <a:ext cx="482357" cy="179961"/>
            </a:xfrm>
            <a:prstGeom prst="rect">
              <a:avLst/>
            </a:prstGeom>
            <a:noFill/>
            <a:ln w="127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sp>
        <p:nvSpPr>
          <p:cNvPr id="36" name="Rechteck">
            <a:extLst>
              <a:ext uri="{FF2B5EF4-FFF2-40B4-BE49-F238E27FC236}">
                <a16:creationId xmlns:a16="http://schemas.microsoft.com/office/drawing/2014/main" id="{E6AB41C2-B97C-4B5B-B3A7-980B47D8BCA4}"/>
              </a:ext>
            </a:extLst>
          </p:cNvPr>
          <p:cNvSpPr/>
          <p:nvPr userDrawn="1"/>
        </p:nvSpPr>
        <p:spPr bwMode="gray">
          <a:xfrm>
            <a:off x="7829992" y="959758"/>
            <a:ext cx="334720" cy="338137"/>
          </a:xfrm>
          <a:prstGeom prst="rect">
            <a:avLst/>
          </a:prstGeom>
          <a:noFill/>
          <a:ln w="127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grpSp>
        <p:nvGrpSpPr>
          <p:cNvPr id="25" name="Gruppierung 24"/>
          <p:cNvGrpSpPr/>
          <p:nvPr userDrawn="1"/>
        </p:nvGrpSpPr>
        <p:grpSpPr>
          <a:xfrm>
            <a:off x="322383" y="3770879"/>
            <a:ext cx="3622112" cy="1309121"/>
            <a:chOff x="322383" y="3770879"/>
            <a:chExt cx="3622112" cy="1309121"/>
          </a:xfrm>
        </p:grpSpPr>
        <p:pic>
          <p:nvPicPr>
            <p:cNvPr id="27" name="Grafik 26"/>
            <p:cNvPicPr>
              <a:picLocks noChangeAspect="1"/>
            </p:cNvPicPr>
            <p:nvPr userDrawn="1"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3216" b="13598"/>
            <a:stretch/>
          </p:blipFill>
          <p:spPr>
            <a:xfrm>
              <a:off x="322383" y="3770879"/>
              <a:ext cx="2458365" cy="1309121"/>
            </a:xfrm>
            <a:prstGeom prst="rect">
              <a:avLst/>
            </a:prstGeom>
          </p:spPr>
        </p:pic>
        <p:pic>
          <p:nvPicPr>
            <p:cNvPr id="37" name="Grafik 7"/>
            <p:cNvPicPr>
              <a:picLocks noChangeAspect="1"/>
            </p:cNvPicPr>
            <p:nvPr userDrawn="1"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2715616" y="4329089"/>
              <a:ext cx="1228879" cy="5121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8" name="Textfeld 37"/>
            <p:cNvSpPr txBox="1"/>
            <p:nvPr userDrawn="1"/>
          </p:nvSpPr>
          <p:spPr>
            <a:xfrm>
              <a:off x="2720368" y="4065588"/>
              <a:ext cx="972792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800" b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Implemented by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63549308"/>
      </p:ext>
    </p:extLst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, alternativ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Bar">
            <a:extLst>
              <a:ext uri="{FF2B5EF4-FFF2-40B4-BE49-F238E27FC236}">
                <a16:creationId xmlns:a16="http://schemas.microsoft.com/office/drawing/2014/main" id="{8C59F0BE-E094-4F6F-B663-07A571A19A62}"/>
              </a:ext>
            </a:extLst>
          </p:cNvPr>
          <p:cNvSpPr/>
          <p:nvPr userDrawn="1"/>
        </p:nvSpPr>
        <p:spPr bwMode="gray">
          <a:xfrm>
            <a:off x="5369092" y="3665220"/>
            <a:ext cx="3647908" cy="222842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err="1">
              <a:solidFill>
                <a:schemeClr val="tx2"/>
              </a:solidFill>
              <a:latin typeface="Arial" charset="0"/>
            </a:endParaRPr>
          </a:p>
        </p:txBody>
      </p:sp>
      <p:sp>
        <p:nvSpPr>
          <p:cNvPr id="19" name="Subline">
            <a:extLst>
              <a:ext uri="{FF2B5EF4-FFF2-40B4-BE49-F238E27FC236}">
                <a16:creationId xmlns:a16="http://schemas.microsoft.com/office/drawing/2014/main" id="{31A5E120-96AF-40F6-98D7-8A2FD24C327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699848" y="2775458"/>
            <a:ext cx="7970837" cy="592470"/>
          </a:xfrm>
        </p:spPr>
        <p:txBody>
          <a:bodyPr>
            <a:spAutoFit/>
          </a:bodyPr>
          <a:lstStyle>
            <a:lvl1pPr marL="0" indent="0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None/>
              <a:defRPr sz="1500">
                <a:solidFill>
                  <a:schemeClr val="tx1"/>
                </a:solidFill>
              </a:defRPr>
            </a:lvl1pPr>
          </a:lstStyle>
          <a:p>
            <a:r>
              <a:rPr lang="en-GB"/>
              <a:t>This is the sub-line</a:t>
            </a:r>
          </a:p>
          <a:p>
            <a:r>
              <a:rPr lang="en-GB"/>
              <a:t>Project name | Date</a:t>
            </a:r>
          </a:p>
        </p:txBody>
      </p:sp>
      <p:sp>
        <p:nvSpPr>
          <p:cNvPr id="5" name="Headline">
            <a:extLst>
              <a:ext uri="{FF2B5EF4-FFF2-40B4-BE49-F238E27FC236}">
                <a16:creationId xmlns:a16="http://schemas.microsoft.com/office/drawing/2014/main" id="{4ECCE95F-3D45-442B-95A6-78CBB31D3D1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699848" y="1906648"/>
            <a:ext cx="7971711" cy="720197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defRPr sz="2600" b="1">
                <a:solidFill>
                  <a:schemeClr val="tx1"/>
                </a:solidFill>
              </a:defRPr>
            </a:lvl1pPr>
          </a:lstStyle>
          <a:p>
            <a:r>
              <a:rPr lang="en-GB"/>
              <a:t>Alternative title slide</a:t>
            </a:r>
            <a:br>
              <a:rPr lang="en-GB"/>
            </a:br>
            <a:r>
              <a:rPr lang="en-GB"/>
              <a:t>without photo</a:t>
            </a:r>
          </a:p>
        </p:txBody>
      </p:sp>
      <p:grpSp>
        <p:nvGrpSpPr>
          <p:cNvPr id="8" name="Key Visual">
            <a:extLst>
              <a:ext uri="{FF2B5EF4-FFF2-40B4-BE49-F238E27FC236}">
                <a16:creationId xmlns:a16="http://schemas.microsoft.com/office/drawing/2014/main" id="{1E0F1E1C-CA23-484C-B4BB-7C7FB71D6C86}"/>
              </a:ext>
            </a:extLst>
          </p:cNvPr>
          <p:cNvGrpSpPr/>
          <p:nvPr userDrawn="1"/>
        </p:nvGrpSpPr>
        <p:grpSpPr bwMode="gray">
          <a:xfrm>
            <a:off x="123135" y="123825"/>
            <a:ext cx="3783013" cy="1005693"/>
            <a:chOff x="4846637" y="119557"/>
            <a:chExt cx="3783013" cy="1005693"/>
          </a:xfrm>
        </p:grpSpPr>
        <p:sp>
          <p:nvSpPr>
            <p:cNvPr id="9" name="Freihandform: Form 8">
              <a:extLst>
                <a:ext uri="{FF2B5EF4-FFF2-40B4-BE49-F238E27FC236}">
                  <a16:creationId xmlns:a16="http://schemas.microsoft.com/office/drawing/2014/main" id="{361BEDD0-CC28-449C-8AF8-28ECB9820DCA}"/>
                </a:ext>
              </a:extLst>
            </p:cNvPr>
            <p:cNvSpPr/>
            <p:nvPr userDrawn="1"/>
          </p:nvSpPr>
          <p:spPr bwMode="gray">
            <a:xfrm>
              <a:off x="4846637" y="119557"/>
              <a:ext cx="3783013" cy="1003198"/>
            </a:xfrm>
            <a:custGeom>
              <a:avLst/>
              <a:gdLst>
                <a:gd name="connsiteX0" fmla="*/ 0 w 6644156"/>
                <a:gd name="connsiteY0" fmla="*/ 0 h 1761930"/>
                <a:gd name="connsiteX1" fmla="*/ 6644156 w 6644156"/>
                <a:gd name="connsiteY1" fmla="*/ 0 h 1761930"/>
                <a:gd name="connsiteX2" fmla="*/ 5593080 w 6644156"/>
                <a:gd name="connsiteY2" fmla="*/ 838200 h 1761930"/>
                <a:gd name="connsiteX3" fmla="*/ 4465320 w 6644156"/>
                <a:gd name="connsiteY3" fmla="*/ 426720 h 1761930"/>
                <a:gd name="connsiteX4" fmla="*/ 934433 w 6644156"/>
                <a:gd name="connsiteY4" fmla="*/ 1761930 h 1761930"/>
                <a:gd name="connsiteX5" fmla="*/ 0 w 6644156"/>
                <a:gd name="connsiteY5" fmla="*/ 1052662 h 17619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644156" h="1761930">
                  <a:moveTo>
                    <a:pt x="0" y="0"/>
                  </a:moveTo>
                  <a:lnTo>
                    <a:pt x="6644156" y="0"/>
                  </a:lnTo>
                  <a:lnTo>
                    <a:pt x="5593080" y="838200"/>
                  </a:lnTo>
                  <a:lnTo>
                    <a:pt x="4465320" y="426720"/>
                  </a:lnTo>
                  <a:lnTo>
                    <a:pt x="934433" y="1761930"/>
                  </a:lnTo>
                  <a:lnTo>
                    <a:pt x="0" y="1052662"/>
                  </a:lnTo>
                  <a:close/>
                </a:path>
              </a:pathLst>
            </a:custGeom>
            <a:blipFill>
              <a:blip r:embed="rId2"/>
              <a:srcRect/>
              <a:stretch>
                <a:fillRect l="-225" r="-225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Freihandform: Form 10">
              <a:extLst>
                <a:ext uri="{FF2B5EF4-FFF2-40B4-BE49-F238E27FC236}">
                  <a16:creationId xmlns:a16="http://schemas.microsoft.com/office/drawing/2014/main" id="{2AF78ACF-6170-47AC-80E0-F6021AD8B19F}"/>
                </a:ext>
              </a:extLst>
            </p:cNvPr>
            <p:cNvSpPr/>
            <p:nvPr userDrawn="1"/>
          </p:nvSpPr>
          <p:spPr bwMode="gray">
            <a:xfrm>
              <a:off x="4920060" y="119557"/>
              <a:ext cx="1036212" cy="1005693"/>
            </a:xfrm>
            <a:custGeom>
              <a:avLst/>
              <a:gdLst>
                <a:gd name="connsiteX0" fmla="*/ 0 w 1978500"/>
                <a:gd name="connsiteY0" fmla="*/ 0 h 1920227"/>
                <a:gd name="connsiteX1" fmla="*/ 1978500 w 1978500"/>
                <a:gd name="connsiteY1" fmla="*/ 0 h 1920227"/>
                <a:gd name="connsiteX2" fmla="*/ 876998 w 1978500"/>
                <a:gd name="connsiteY2" fmla="*/ 1920227 h 19202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978500" h="1920227">
                  <a:moveTo>
                    <a:pt x="0" y="0"/>
                  </a:moveTo>
                  <a:lnTo>
                    <a:pt x="1978500" y="0"/>
                  </a:lnTo>
                  <a:lnTo>
                    <a:pt x="876998" y="1920227"/>
                  </a:lnTo>
                  <a:close/>
                </a:path>
              </a:pathLst>
            </a:custGeom>
            <a:solidFill>
              <a:schemeClr val="bg1">
                <a:alpha val="4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2" name="Freihandform: Form 11">
              <a:extLst>
                <a:ext uri="{FF2B5EF4-FFF2-40B4-BE49-F238E27FC236}">
                  <a16:creationId xmlns:a16="http://schemas.microsoft.com/office/drawing/2014/main" id="{5BAE5611-256D-4234-B00F-EB779B3EA961}"/>
                </a:ext>
              </a:extLst>
            </p:cNvPr>
            <p:cNvSpPr/>
            <p:nvPr userDrawn="1"/>
          </p:nvSpPr>
          <p:spPr bwMode="gray">
            <a:xfrm>
              <a:off x="7610197" y="119557"/>
              <a:ext cx="508146" cy="477657"/>
            </a:xfrm>
            <a:custGeom>
              <a:avLst/>
              <a:gdLst>
                <a:gd name="connsiteX0" fmla="*/ 0 w 970232"/>
                <a:gd name="connsiteY0" fmla="*/ 0 h 912018"/>
                <a:gd name="connsiteX1" fmla="*/ 970232 w 970232"/>
                <a:gd name="connsiteY1" fmla="*/ 0 h 912018"/>
                <a:gd name="connsiteX2" fmla="*/ 804720 w 970232"/>
                <a:gd name="connsiteY2" fmla="*/ 912018 h 9120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70232" h="912018">
                  <a:moveTo>
                    <a:pt x="0" y="0"/>
                  </a:moveTo>
                  <a:lnTo>
                    <a:pt x="970232" y="0"/>
                  </a:lnTo>
                  <a:lnTo>
                    <a:pt x="804720" y="912018"/>
                  </a:lnTo>
                  <a:close/>
                </a:path>
              </a:pathLst>
            </a:custGeom>
            <a:solidFill>
              <a:schemeClr val="bg1">
                <a:alpha val="4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4" name="Freihandform: Form 13">
              <a:extLst>
                <a:ext uri="{FF2B5EF4-FFF2-40B4-BE49-F238E27FC236}">
                  <a16:creationId xmlns:a16="http://schemas.microsoft.com/office/drawing/2014/main" id="{D32235C7-71CD-4034-844A-03FD0D112CE2}"/>
                </a:ext>
              </a:extLst>
            </p:cNvPr>
            <p:cNvSpPr/>
            <p:nvPr userDrawn="1"/>
          </p:nvSpPr>
          <p:spPr bwMode="gray">
            <a:xfrm flipH="1">
              <a:off x="7164646" y="119557"/>
              <a:ext cx="951008" cy="481890"/>
            </a:xfrm>
            <a:custGeom>
              <a:avLst/>
              <a:gdLst>
                <a:gd name="connsiteX0" fmla="*/ 1815814 w 1815814"/>
                <a:gd name="connsiteY0" fmla="*/ 0 h 920101"/>
                <a:gd name="connsiteX1" fmla="*/ 0 w 1815814"/>
                <a:gd name="connsiteY1" fmla="*/ 0 h 920101"/>
                <a:gd name="connsiteX2" fmla="*/ 161054 w 1815814"/>
                <a:gd name="connsiteY2" fmla="*/ 920101 h 9201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815814" h="920101">
                  <a:moveTo>
                    <a:pt x="1815814" y="0"/>
                  </a:moveTo>
                  <a:lnTo>
                    <a:pt x="0" y="0"/>
                  </a:lnTo>
                  <a:lnTo>
                    <a:pt x="161054" y="920101"/>
                  </a:lnTo>
                  <a:close/>
                </a:path>
              </a:pathLst>
            </a:custGeom>
            <a:solidFill>
              <a:schemeClr val="bg1">
                <a:alpha val="4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6" name="Freihandform: Form 15">
              <a:extLst>
                <a:ext uri="{FF2B5EF4-FFF2-40B4-BE49-F238E27FC236}">
                  <a16:creationId xmlns:a16="http://schemas.microsoft.com/office/drawing/2014/main" id="{717CA073-D9FE-4EFD-801F-27AB9308B312}"/>
                </a:ext>
              </a:extLst>
            </p:cNvPr>
            <p:cNvSpPr/>
            <p:nvPr userDrawn="1"/>
          </p:nvSpPr>
          <p:spPr bwMode="gray">
            <a:xfrm>
              <a:off x="4920060" y="119557"/>
              <a:ext cx="2146640" cy="1005693"/>
            </a:xfrm>
            <a:custGeom>
              <a:avLst/>
              <a:gdLst>
                <a:gd name="connsiteX0" fmla="*/ 0 w 4098704"/>
                <a:gd name="connsiteY0" fmla="*/ 0 h 1920227"/>
                <a:gd name="connsiteX1" fmla="*/ 4098704 w 4098704"/>
                <a:gd name="connsiteY1" fmla="*/ 0 h 1920227"/>
                <a:gd name="connsiteX2" fmla="*/ 876998 w 4098704"/>
                <a:gd name="connsiteY2" fmla="*/ 1920227 h 19202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098704" h="1920227">
                  <a:moveTo>
                    <a:pt x="0" y="0"/>
                  </a:moveTo>
                  <a:lnTo>
                    <a:pt x="4098704" y="0"/>
                  </a:lnTo>
                  <a:lnTo>
                    <a:pt x="876998" y="1920227"/>
                  </a:lnTo>
                  <a:close/>
                </a:path>
              </a:pathLst>
            </a:custGeom>
            <a:solidFill>
              <a:schemeClr val="bg1">
                <a:alpha val="4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22" name="Gruppierung 21"/>
          <p:cNvGrpSpPr/>
          <p:nvPr userDrawn="1"/>
        </p:nvGrpSpPr>
        <p:grpSpPr>
          <a:xfrm>
            <a:off x="322383" y="3770879"/>
            <a:ext cx="3622112" cy="1309121"/>
            <a:chOff x="322383" y="3770879"/>
            <a:chExt cx="3622112" cy="1309121"/>
          </a:xfrm>
        </p:grpSpPr>
        <p:pic>
          <p:nvPicPr>
            <p:cNvPr id="23" name="Grafik 26"/>
            <p:cNvPicPr>
              <a:picLocks noChangeAspect="1"/>
            </p:cNvPicPr>
            <p:nvPr userDrawn="1"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3216" b="13598"/>
            <a:stretch/>
          </p:blipFill>
          <p:spPr>
            <a:xfrm>
              <a:off x="322383" y="3770879"/>
              <a:ext cx="2458365" cy="1309121"/>
            </a:xfrm>
            <a:prstGeom prst="rect">
              <a:avLst/>
            </a:prstGeom>
          </p:spPr>
        </p:pic>
        <p:pic>
          <p:nvPicPr>
            <p:cNvPr id="24" name="Grafik 7"/>
            <p:cNvPicPr>
              <a:picLocks noChangeAspect="1"/>
            </p:cNvPicPr>
            <p:nvPr userDrawn="1"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2715616" y="4329089"/>
              <a:ext cx="1228879" cy="5121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5" name="Textfeld 24"/>
            <p:cNvSpPr txBox="1"/>
            <p:nvPr userDrawn="1"/>
          </p:nvSpPr>
          <p:spPr>
            <a:xfrm>
              <a:off x="2720368" y="4065588"/>
              <a:ext cx="972792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800" b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Implemented by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24781924"/>
      </p:ext>
    </p:extLst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3037597-8BB0-4750-8FAD-25286772104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449816" y="240212"/>
            <a:ext cx="8567183" cy="540544"/>
          </a:xfrm>
        </p:spPr>
        <p:txBody>
          <a:bodyPr/>
          <a:lstStyle>
            <a:lvl1pPr>
              <a:defRPr/>
            </a:lvl1pPr>
          </a:lstStyle>
          <a:p>
            <a:r>
              <a:rPr lang="en-GB"/>
              <a:t>Click to add headline</a:t>
            </a:r>
          </a:p>
        </p:txBody>
      </p:sp>
      <p:sp>
        <p:nvSpPr>
          <p:cNvPr id="6" name="Textplatzhalter 7">
            <a:extLst>
              <a:ext uri="{FF2B5EF4-FFF2-40B4-BE49-F238E27FC236}">
                <a16:creationId xmlns:a16="http://schemas.microsoft.com/office/drawing/2014/main" id="{F0E6115A-0138-4831-8CBC-F3B86D4660B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49818" y="1020969"/>
            <a:ext cx="7172684" cy="3495469"/>
          </a:xfrm>
        </p:spPr>
        <p:txBody>
          <a:bodyPr/>
          <a:lstStyle>
            <a:lvl1pPr marL="228600" indent="-228600">
              <a:spcBef>
                <a:spcPts val="1800"/>
              </a:spcBef>
              <a:buFont typeface="+mj-lt"/>
              <a:buAutoNum type="arabicPeriod"/>
              <a:defRPr/>
            </a:lvl1pPr>
          </a:lstStyle>
          <a:p>
            <a:pPr lvl="0"/>
            <a:r>
              <a:rPr lang="en-GB"/>
              <a:t>Click to add text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B452EF93-E523-4879-A016-E498F54384DB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en-GB"/>
              <a:t>22 Jan. 2019</a:t>
            </a:r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B153431B-7D6D-4B55-A0DF-437772147847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GB"/>
              <a:t>Titel of the presentation</a:t>
            </a:r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7190EEF8-EC05-4B47-999A-57A36EBAB75C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en-GB"/>
              <a:t>Page </a:t>
            </a:r>
            <a:fld id="{3A8B5DB7-81A8-4ED4-916B-6B23CD603687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16619068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2845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, alternativ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3037597-8BB0-4750-8FAD-25286772104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449816" y="240212"/>
            <a:ext cx="8567183" cy="540544"/>
          </a:xfrm>
        </p:spPr>
        <p:txBody>
          <a:bodyPr/>
          <a:lstStyle>
            <a:lvl1pPr>
              <a:defRPr/>
            </a:lvl1pPr>
          </a:lstStyle>
          <a:p>
            <a:r>
              <a:rPr lang="en-GB"/>
              <a:t>Click to add headline</a:t>
            </a:r>
          </a:p>
        </p:txBody>
      </p:sp>
      <p:grpSp>
        <p:nvGrpSpPr>
          <p:cNvPr id="6" name="Key Visual">
            <a:extLst>
              <a:ext uri="{FF2B5EF4-FFF2-40B4-BE49-F238E27FC236}">
                <a16:creationId xmlns:a16="http://schemas.microsoft.com/office/drawing/2014/main" id="{77156747-85E7-4ED4-B2ED-42ABA70FA613}"/>
              </a:ext>
            </a:extLst>
          </p:cNvPr>
          <p:cNvGrpSpPr/>
          <p:nvPr userDrawn="1"/>
        </p:nvGrpSpPr>
        <p:grpSpPr bwMode="gray">
          <a:xfrm flipV="1">
            <a:off x="123135" y="3983338"/>
            <a:ext cx="2320828" cy="616979"/>
            <a:chOff x="4846637" y="119557"/>
            <a:chExt cx="3783013" cy="1005693"/>
          </a:xfrm>
        </p:grpSpPr>
        <p:sp>
          <p:nvSpPr>
            <p:cNvPr id="7" name="Freihandform: Form 6">
              <a:extLst>
                <a:ext uri="{FF2B5EF4-FFF2-40B4-BE49-F238E27FC236}">
                  <a16:creationId xmlns:a16="http://schemas.microsoft.com/office/drawing/2014/main" id="{2E6C23C4-9083-4866-858D-0C04644D965B}"/>
                </a:ext>
              </a:extLst>
            </p:cNvPr>
            <p:cNvSpPr/>
            <p:nvPr userDrawn="1"/>
          </p:nvSpPr>
          <p:spPr bwMode="gray">
            <a:xfrm>
              <a:off x="4846637" y="119557"/>
              <a:ext cx="3783013" cy="1003198"/>
            </a:xfrm>
            <a:custGeom>
              <a:avLst/>
              <a:gdLst>
                <a:gd name="connsiteX0" fmla="*/ 0 w 6644156"/>
                <a:gd name="connsiteY0" fmla="*/ 0 h 1761930"/>
                <a:gd name="connsiteX1" fmla="*/ 6644156 w 6644156"/>
                <a:gd name="connsiteY1" fmla="*/ 0 h 1761930"/>
                <a:gd name="connsiteX2" fmla="*/ 5593080 w 6644156"/>
                <a:gd name="connsiteY2" fmla="*/ 838200 h 1761930"/>
                <a:gd name="connsiteX3" fmla="*/ 4465320 w 6644156"/>
                <a:gd name="connsiteY3" fmla="*/ 426720 h 1761930"/>
                <a:gd name="connsiteX4" fmla="*/ 934433 w 6644156"/>
                <a:gd name="connsiteY4" fmla="*/ 1761930 h 1761930"/>
                <a:gd name="connsiteX5" fmla="*/ 0 w 6644156"/>
                <a:gd name="connsiteY5" fmla="*/ 1052662 h 17619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644156" h="1761930">
                  <a:moveTo>
                    <a:pt x="0" y="0"/>
                  </a:moveTo>
                  <a:lnTo>
                    <a:pt x="6644156" y="0"/>
                  </a:lnTo>
                  <a:lnTo>
                    <a:pt x="5593080" y="838200"/>
                  </a:lnTo>
                  <a:lnTo>
                    <a:pt x="4465320" y="426720"/>
                  </a:lnTo>
                  <a:lnTo>
                    <a:pt x="934433" y="1761930"/>
                  </a:lnTo>
                  <a:lnTo>
                    <a:pt x="0" y="1052662"/>
                  </a:lnTo>
                  <a:close/>
                </a:path>
              </a:pathLst>
            </a:custGeom>
            <a:blipFill>
              <a:blip r:embed="rId2"/>
              <a:srcRect/>
              <a:stretch>
                <a:fillRect l="-225" r="-225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Freihandform: Form 7">
              <a:extLst>
                <a:ext uri="{FF2B5EF4-FFF2-40B4-BE49-F238E27FC236}">
                  <a16:creationId xmlns:a16="http://schemas.microsoft.com/office/drawing/2014/main" id="{FB0BB156-07F2-4B83-B5A7-E91DE0017F5B}"/>
                </a:ext>
              </a:extLst>
            </p:cNvPr>
            <p:cNvSpPr/>
            <p:nvPr userDrawn="1"/>
          </p:nvSpPr>
          <p:spPr bwMode="gray">
            <a:xfrm>
              <a:off x="4920060" y="119557"/>
              <a:ext cx="1036212" cy="1005693"/>
            </a:xfrm>
            <a:custGeom>
              <a:avLst/>
              <a:gdLst>
                <a:gd name="connsiteX0" fmla="*/ 0 w 1978500"/>
                <a:gd name="connsiteY0" fmla="*/ 0 h 1920227"/>
                <a:gd name="connsiteX1" fmla="*/ 1978500 w 1978500"/>
                <a:gd name="connsiteY1" fmla="*/ 0 h 1920227"/>
                <a:gd name="connsiteX2" fmla="*/ 876998 w 1978500"/>
                <a:gd name="connsiteY2" fmla="*/ 1920227 h 19202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978500" h="1920227">
                  <a:moveTo>
                    <a:pt x="0" y="0"/>
                  </a:moveTo>
                  <a:lnTo>
                    <a:pt x="1978500" y="0"/>
                  </a:lnTo>
                  <a:lnTo>
                    <a:pt x="876998" y="1920227"/>
                  </a:lnTo>
                  <a:close/>
                </a:path>
              </a:pathLst>
            </a:custGeom>
            <a:solidFill>
              <a:schemeClr val="bg1">
                <a:alpha val="4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9" name="Freihandform: Form 8">
              <a:extLst>
                <a:ext uri="{FF2B5EF4-FFF2-40B4-BE49-F238E27FC236}">
                  <a16:creationId xmlns:a16="http://schemas.microsoft.com/office/drawing/2014/main" id="{86502DB2-D1D5-44BB-955E-FA20933B0C5A}"/>
                </a:ext>
              </a:extLst>
            </p:cNvPr>
            <p:cNvSpPr/>
            <p:nvPr userDrawn="1"/>
          </p:nvSpPr>
          <p:spPr bwMode="gray">
            <a:xfrm>
              <a:off x="7610197" y="119557"/>
              <a:ext cx="508146" cy="477657"/>
            </a:xfrm>
            <a:custGeom>
              <a:avLst/>
              <a:gdLst>
                <a:gd name="connsiteX0" fmla="*/ 0 w 970232"/>
                <a:gd name="connsiteY0" fmla="*/ 0 h 912018"/>
                <a:gd name="connsiteX1" fmla="*/ 970232 w 970232"/>
                <a:gd name="connsiteY1" fmla="*/ 0 h 912018"/>
                <a:gd name="connsiteX2" fmla="*/ 804720 w 970232"/>
                <a:gd name="connsiteY2" fmla="*/ 912018 h 9120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70232" h="912018">
                  <a:moveTo>
                    <a:pt x="0" y="0"/>
                  </a:moveTo>
                  <a:lnTo>
                    <a:pt x="970232" y="0"/>
                  </a:lnTo>
                  <a:lnTo>
                    <a:pt x="804720" y="912018"/>
                  </a:lnTo>
                  <a:close/>
                </a:path>
              </a:pathLst>
            </a:custGeom>
            <a:solidFill>
              <a:schemeClr val="bg1">
                <a:alpha val="4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0" name="Freihandform: Form 9">
              <a:extLst>
                <a:ext uri="{FF2B5EF4-FFF2-40B4-BE49-F238E27FC236}">
                  <a16:creationId xmlns:a16="http://schemas.microsoft.com/office/drawing/2014/main" id="{A25DFF6E-FE1D-49A8-A873-770951547FF1}"/>
                </a:ext>
              </a:extLst>
            </p:cNvPr>
            <p:cNvSpPr/>
            <p:nvPr userDrawn="1"/>
          </p:nvSpPr>
          <p:spPr bwMode="gray">
            <a:xfrm flipH="1">
              <a:off x="7164646" y="119557"/>
              <a:ext cx="951008" cy="481890"/>
            </a:xfrm>
            <a:custGeom>
              <a:avLst/>
              <a:gdLst>
                <a:gd name="connsiteX0" fmla="*/ 1815814 w 1815814"/>
                <a:gd name="connsiteY0" fmla="*/ 0 h 920101"/>
                <a:gd name="connsiteX1" fmla="*/ 0 w 1815814"/>
                <a:gd name="connsiteY1" fmla="*/ 0 h 920101"/>
                <a:gd name="connsiteX2" fmla="*/ 161054 w 1815814"/>
                <a:gd name="connsiteY2" fmla="*/ 920101 h 9201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815814" h="920101">
                  <a:moveTo>
                    <a:pt x="1815814" y="0"/>
                  </a:moveTo>
                  <a:lnTo>
                    <a:pt x="0" y="0"/>
                  </a:lnTo>
                  <a:lnTo>
                    <a:pt x="161054" y="920101"/>
                  </a:lnTo>
                  <a:close/>
                </a:path>
              </a:pathLst>
            </a:custGeom>
            <a:solidFill>
              <a:schemeClr val="bg1">
                <a:alpha val="4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1" name="Freihandform: Form 10">
              <a:extLst>
                <a:ext uri="{FF2B5EF4-FFF2-40B4-BE49-F238E27FC236}">
                  <a16:creationId xmlns:a16="http://schemas.microsoft.com/office/drawing/2014/main" id="{8E38456C-C414-4CEB-A953-0F72775B0C83}"/>
                </a:ext>
              </a:extLst>
            </p:cNvPr>
            <p:cNvSpPr/>
            <p:nvPr userDrawn="1"/>
          </p:nvSpPr>
          <p:spPr bwMode="gray">
            <a:xfrm>
              <a:off x="4920060" y="119557"/>
              <a:ext cx="2146640" cy="1005693"/>
            </a:xfrm>
            <a:custGeom>
              <a:avLst/>
              <a:gdLst>
                <a:gd name="connsiteX0" fmla="*/ 0 w 4098704"/>
                <a:gd name="connsiteY0" fmla="*/ 0 h 1920227"/>
                <a:gd name="connsiteX1" fmla="*/ 4098704 w 4098704"/>
                <a:gd name="connsiteY1" fmla="*/ 0 h 1920227"/>
                <a:gd name="connsiteX2" fmla="*/ 876998 w 4098704"/>
                <a:gd name="connsiteY2" fmla="*/ 1920227 h 19202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098704" h="1920227">
                  <a:moveTo>
                    <a:pt x="0" y="0"/>
                  </a:moveTo>
                  <a:lnTo>
                    <a:pt x="4098704" y="0"/>
                  </a:lnTo>
                  <a:lnTo>
                    <a:pt x="876998" y="1920227"/>
                  </a:lnTo>
                  <a:close/>
                </a:path>
              </a:pathLst>
            </a:custGeom>
            <a:solidFill>
              <a:schemeClr val="bg1">
                <a:alpha val="4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12" name="Textplatzhalter 7">
            <a:extLst>
              <a:ext uri="{FF2B5EF4-FFF2-40B4-BE49-F238E27FC236}">
                <a16:creationId xmlns:a16="http://schemas.microsoft.com/office/drawing/2014/main" id="{32E1886A-3475-4E66-B3BF-1AD48A2030B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49818" y="1020969"/>
            <a:ext cx="7172684" cy="2810133"/>
          </a:xfrm>
        </p:spPr>
        <p:txBody>
          <a:bodyPr/>
          <a:lstStyle>
            <a:lvl1pPr marL="0" marR="0" indent="0" algn="l" defTabSz="685800" rtl="0" eaLnBrk="1" fontAlgn="auto" latinLnBrk="0" hangingPunct="1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+mj-lt"/>
              <a:buNone/>
              <a:tabLst/>
              <a:defRPr/>
            </a:lvl1pPr>
          </a:lstStyle>
          <a:p>
            <a:pPr marL="228600" marR="0" lvl="0" indent="-228600" algn="l" defTabSz="685800" rtl="0" eaLnBrk="1" fontAlgn="auto" latinLnBrk="0" hangingPunct="1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/>
              <a:t>Click to add text</a:t>
            </a:r>
          </a:p>
        </p:txBody>
      </p:sp>
      <p:sp>
        <p:nvSpPr>
          <p:cNvPr id="13" name="Datumsplatzhalter 12">
            <a:extLst>
              <a:ext uri="{FF2B5EF4-FFF2-40B4-BE49-F238E27FC236}">
                <a16:creationId xmlns:a16="http://schemas.microsoft.com/office/drawing/2014/main" id="{E5D8E01E-F49F-4D57-89D4-E949623D1DC6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en-GB"/>
              <a:t>22 Jan. 2019</a:t>
            </a:r>
          </a:p>
        </p:txBody>
      </p:sp>
      <p:sp>
        <p:nvSpPr>
          <p:cNvPr id="14" name="Fußzeilenplatzhalter 13">
            <a:extLst>
              <a:ext uri="{FF2B5EF4-FFF2-40B4-BE49-F238E27FC236}">
                <a16:creationId xmlns:a16="http://schemas.microsoft.com/office/drawing/2014/main" id="{BCF8D0CE-4095-4F50-924A-6E387AE4CF28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GB"/>
              <a:t>Titel of the presentation</a:t>
            </a:r>
          </a:p>
        </p:txBody>
      </p:sp>
      <p:sp>
        <p:nvSpPr>
          <p:cNvPr id="15" name="Foliennummernplatzhalter 14">
            <a:extLst>
              <a:ext uri="{FF2B5EF4-FFF2-40B4-BE49-F238E27FC236}">
                <a16:creationId xmlns:a16="http://schemas.microsoft.com/office/drawing/2014/main" id="{4509B031-4623-4B3A-8E75-E14CEB8CCF15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en-GB"/>
              <a:t>Page </a:t>
            </a:r>
            <a:fld id="{3A8B5DB7-81A8-4ED4-916B-6B23CD603687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87411557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2845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start slide, b/w 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Grafik 17">
            <a:extLst>
              <a:ext uri="{FF2B5EF4-FFF2-40B4-BE49-F238E27FC236}">
                <a16:creationId xmlns:a16="http://schemas.microsoft.com/office/drawing/2014/main" id="{DF58C217-C4E2-448E-B6B5-E56CEFB6D358}"/>
              </a:ext>
            </a:extLst>
          </p:cNvPr>
          <p:cNvPicPr>
            <a:picLocks/>
          </p:cNvPicPr>
          <p:nvPr userDrawn="1"/>
        </p:nvPicPr>
        <p:blipFill rotWithShape="1">
          <a:blip r:embed="rId2"/>
          <a:srcRect t="234" b="7466"/>
          <a:stretch/>
        </p:blipFill>
        <p:spPr bwMode="gray">
          <a:xfrm>
            <a:off x="123135" y="123825"/>
            <a:ext cx="8893865" cy="4476494"/>
          </a:xfrm>
          <a:prstGeom prst="rect">
            <a:avLst/>
          </a:prstGeom>
        </p:spPr>
      </p:pic>
      <p:pic>
        <p:nvPicPr>
          <p:cNvPr id="20" name="Grafik 19" descr="Ein Bild, das Säge enthält.&#10;&#10;Automatisch generierte Beschreibung">
            <a:extLst>
              <a:ext uri="{FF2B5EF4-FFF2-40B4-BE49-F238E27FC236}">
                <a16:creationId xmlns:a16="http://schemas.microsoft.com/office/drawing/2014/main" id="{BCF144E3-F322-4496-87EE-8035011D1AB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 bwMode="gray">
          <a:xfrm>
            <a:off x="123135" y="1570255"/>
            <a:ext cx="8895600" cy="3030064"/>
          </a:xfrm>
          <a:prstGeom prst="rect">
            <a:avLst/>
          </a:prstGeom>
        </p:spPr>
      </p:pic>
      <p:sp>
        <p:nvSpPr>
          <p:cNvPr id="19" name="Subline">
            <a:extLst>
              <a:ext uri="{FF2B5EF4-FFF2-40B4-BE49-F238E27FC236}">
                <a16:creationId xmlns:a16="http://schemas.microsoft.com/office/drawing/2014/main" id="{31A5E120-96AF-40F6-98D7-8A2FD24C327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699848" y="3704147"/>
            <a:ext cx="7970837" cy="219291"/>
          </a:xfrm>
        </p:spPr>
        <p:txBody>
          <a:bodyPr>
            <a:spAutoFit/>
          </a:bodyPr>
          <a:lstStyle>
            <a:lvl1pPr marL="0" indent="0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None/>
              <a:defRPr sz="1500">
                <a:solidFill>
                  <a:schemeClr val="tx1"/>
                </a:solidFill>
              </a:defRPr>
            </a:lvl1pPr>
          </a:lstStyle>
          <a:p>
            <a:r>
              <a:rPr lang="en-GB"/>
              <a:t>This is the sub-line</a:t>
            </a:r>
          </a:p>
        </p:txBody>
      </p:sp>
      <p:sp>
        <p:nvSpPr>
          <p:cNvPr id="5" name="Headline">
            <a:extLst>
              <a:ext uri="{FF2B5EF4-FFF2-40B4-BE49-F238E27FC236}">
                <a16:creationId xmlns:a16="http://schemas.microsoft.com/office/drawing/2014/main" id="{4ECCE95F-3D45-442B-95A6-78CBB31D3D1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699848" y="2844862"/>
            <a:ext cx="7971711" cy="720197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defRPr sz="2600" b="1">
                <a:solidFill>
                  <a:schemeClr val="tx1"/>
                </a:solidFill>
              </a:defRPr>
            </a:lvl1pPr>
          </a:lstStyle>
          <a:p>
            <a:r>
              <a:rPr lang="en-GB"/>
              <a:t>Section start slide</a:t>
            </a:r>
            <a:br>
              <a:rPr lang="en-GB"/>
            </a:br>
            <a:r>
              <a:rPr lang="en-GB"/>
              <a:t>with b/w GIZ key visual</a:t>
            </a:r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0DC1FF66-9C6A-433E-8553-8083512E9621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r>
              <a:rPr lang="en-GB"/>
              <a:t>22 Jan. 2019</a:t>
            </a:r>
          </a:p>
        </p:txBody>
      </p:sp>
      <p:sp>
        <p:nvSpPr>
          <p:cNvPr id="7" name="Fußzeilenplatzhalter 6">
            <a:extLst>
              <a:ext uri="{FF2B5EF4-FFF2-40B4-BE49-F238E27FC236}">
                <a16:creationId xmlns:a16="http://schemas.microsoft.com/office/drawing/2014/main" id="{EF569824-8B73-4A2E-B4EF-29A198DE52A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GB"/>
              <a:t>Titel of the presentation</a:t>
            </a:r>
          </a:p>
        </p:txBody>
      </p:sp>
      <p:sp>
        <p:nvSpPr>
          <p:cNvPr id="8" name="Foliennummernplatzhalter 7">
            <a:extLst>
              <a:ext uri="{FF2B5EF4-FFF2-40B4-BE49-F238E27FC236}">
                <a16:creationId xmlns:a16="http://schemas.microsoft.com/office/drawing/2014/main" id="{540C7464-2E6B-420A-8943-567BDD649418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r>
              <a:rPr lang="en-GB"/>
              <a:t>Page </a:t>
            </a:r>
            <a:fld id="{3A8B5DB7-81A8-4ED4-916B-6B23CD603687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93775239"/>
      </p:ext>
    </p:extLst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start slide,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Bildplatzhalter">
            <a:extLst>
              <a:ext uri="{FF2B5EF4-FFF2-40B4-BE49-F238E27FC236}">
                <a16:creationId xmlns:a16="http://schemas.microsoft.com/office/drawing/2014/main" id="{670A352A-9075-4383-BC37-7EF209BB4A7F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 bwMode="gray">
          <a:xfrm>
            <a:off x="123135" y="123825"/>
            <a:ext cx="8893865" cy="4476494"/>
          </a:xfrm>
          <a:noFill/>
        </p:spPr>
        <p:txBody>
          <a:bodyPr tIns="720000" rIns="0"/>
          <a:lstStyle>
            <a:lvl1pPr marL="0" marR="0" indent="0" algn="ctr" defTabSz="6858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500">
                <a:solidFill>
                  <a:schemeClr val="accent1"/>
                </a:solidFill>
              </a:defRPr>
            </a:lvl1pPr>
          </a:lstStyle>
          <a:p>
            <a:r>
              <a:rPr lang="en-GB"/>
              <a:t>.</a:t>
            </a:r>
          </a:p>
        </p:txBody>
      </p:sp>
      <p:cxnSp>
        <p:nvCxnSpPr>
          <p:cNvPr id="6" name="Gerade Verbindung mit Pfeil 5">
            <a:extLst>
              <a:ext uri="{FF2B5EF4-FFF2-40B4-BE49-F238E27FC236}">
                <a16:creationId xmlns:a16="http://schemas.microsoft.com/office/drawing/2014/main" id="{FE685868-EA5A-4891-A28F-04F16BEAED38}"/>
              </a:ext>
            </a:extLst>
          </p:cNvPr>
          <p:cNvCxnSpPr/>
          <p:nvPr userDrawn="1"/>
        </p:nvCxnSpPr>
        <p:spPr bwMode="gray">
          <a:xfrm>
            <a:off x="4572000" y="933450"/>
            <a:ext cx="0" cy="685800"/>
          </a:xfrm>
          <a:prstGeom prst="straightConnector1">
            <a:avLst/>
          </a:prstGeom>
          <a:ln w="12700">
            <a:prstDash val="sysDash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Dreieck">
            <a:extLst>
              <a:ext uri="{FF2B5EF4-FFF2-40B4-BE49-F238E27FC236}">
                <a16:creationId xmlns:a16="http://schemas.microsoft.com/office/drawing/2014/main" id="{22DB09A9-BCD0-4F35-8DC4-DDFE9DE6C2F9}"/>
              </a:ext>
            </a:extLst>
          </p:cNvPr>
          <p:cNvSpPr/>
          <p:nvPr userDrawn="1"/>
        </p:nvSpPr>
        <p:spPr bwMode="gray">
          <a:xfrm rot="5400000">
            <a:off x="-166847" y="421640"/>
            <a:ext cx="211456" cy="45720"/>
          </a:xfrm>
          <a:prstGeom prst="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5" name="Headline">
            <a:extLst>
              <a:ext uri="{FF2B5EF4-FFF2-40B4-BE49-F238E27FC236}">
                <a16:creationId xmlns:a16="http://schemas.microsoft.com/office/drawing/2014/main" id="{F8646EF2-FE73-41DC-B654-C5012A3720D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123135" y="1570255"/>
            <a:ext cx="8893865" cy="3030064"/>
          </a:xfrm>
          <a:prstGeom prst="rect">
            <a:avLst/>
          </a:prstGeom>
          <a:blipFill dpi="0" rotWithShape="1">
            <a:blip r:embed="rId2">
              <a:alphaModFix amt="80000"/>
            </a:blip>
            <a:srcRect/>
            <a:stretch>
              <a:fillRect l="-10" r="-10"/>
            </a:stretch>
          </a:blipFill>
        </p:spPr>
        <p:txBody>
          <a:bodyPr wrap="square" lIns="576000" bIns="1036800" anchor="b">
            <a:noAutofit/>
          </a:bodyPr>
          <a:lstStyle>
            <a:lvl1pPr>
              <a:defRPr sz="2600" b="1">
                <a:solidFill>
                  <a:schemeClr val="tx1"/>
                </a:solidFill>
              </a:defRPr>
            </a:lvl1pPr>
          </a:lstStyle>
          <a:p>
            <a:r>
              <a:rPr lang="en-GB"/>
              <a:t>Section start slide</a:t>
            </a:r>
            <a:br>
              <a:rPr lang="en-GB"/>
            </a:br>
            <a:r>
              <a:rPr lang="en-GB"/>
              <a:t>with background photo (interchangeable)</a:t>
            </a:r>
          </a:p>
        </p:txBody>
      </p:sp>
      <p:pic>
        <p:nvPicPr>
          <p:cNvPr id="26" name="Beispiel" descr="Ein Bild, das Wand, Gebäude enthält.&#10;&#10;Automatisch generierte Beschreibung">
            <a:extLst>
              <a:ext uri="{FF2B5EF4-FFF2-40B4-BE49-F238E27FC236}">
                <a16:creationId xmlns:a16="http://schemas.microsoft.com/office/drawing/2014/main" id="{317CFD46-37B5-4632-BBA4-3F2278F98B6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 bwMode="gray">
          <a:xfrm>
            <a:off x="7497022" y="1475105"/>
            <a:ext cx="1246909" cy="860367"/>
          </a:xfrm>
          <a:prstGeom prst="rect">
            <a:avLst/>
          </a:prstGeom>
        </p:spPr>
      </p:pic>
      <p:sp>
        <p:nvSpPr>
          <p:cNvPr id="28" name="Subline">
            <a:extLst>
              <a:ext uri="{FF2B5EF4-FFF2-40B4-BE49-F238E27FC236}">
                <a16:creationId xmlns:a16="http://schemas.microsoft.com/office/drawing/2014/main" id="{6699B1E5-C447-4674-92BB-C2A1F3ADCF9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699848" y="3704147"/>
            <a:ext cx="7970837" cy="219291"/>
          </a:xfrm>
        </p:spPr>
        <p:txBody>
          <a:bodyPr>
            <a:spAutoFit/>
          </a:bodyPr>
          <a:lstStyle>
            <a:lvl1pPr marL="0" indent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tx1"/>
                </a:solidFill>
              </a:defRPr>
            </a:lvl1pPr>
          </a:lstStyle>
          <a:p>
            <a:r>
              <a:rPr lang="en-GB"/>
              <a:t>This is the sub-line</a:t>
            </a:r>
          </a:p>
        </p:txBody>
      </p:sp>
      <p:sp>
        <p:nvSpPr>
          <p:cNvPr id="29" name="1.">
            <a:extLst>
              <a:ext uri="{FF2B5EF4-FFF2-40B4-BE49-F238E27FC236}">
                <a16:creationId xmlns:a16="http://schemas.microsoft.com/office/drawing/2014/main" id="{DF731E94-BC4E-4147-8280-79F13CCEF08B}"/>
              </a:ext>
            </a:extLst>
          </p:cNvPr>
          <p:cNvSpPr/>
          <p:nvPr userDrawn="1"/>
        </p:nvSpPr>
        <p:spPr bwMode="gray">
          <a:xfrm>
            <a:off x="4092742" y="128165"/>
            <a:ext cx="1476375" cy="5909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1. Click on this icon to insert a new photo.</a:t>
            </a:r>
          </a:p>
        </p:txBody>
      </p:sp>
      <p:sp>
        <p:nvSpPr>
          <p:cNvPr id="30" name="2.">
            <a:extLst>
              <a:ext uri="{FF2B5EF4-FFF2-40B4-BE49-F238E27FC236}">
                <a16:creationId xmlns:a16="http://schemas.microsoft.com/office/drawing/2014/main" id="{6B919EA4-50E9-46C9-AC5A-76AC20E25106}"/>
              </a:ext>
            </a:extLst>
          </p:cNvPr>
          <p:cNvSpPr/>
          <p:nvPr userDrawn="1"/>
        </p:nvSpPr>
        <p:spPr bwMode="gray">
          <a:xfrm>
            <a:off x="5501862" y="128165"/>
            <a:ext cx="1476375" cy="2585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2. Reset the slide.</a:t>
            </a:r>
          </a:p>
        </p:txBody>
      </p:sp>
      <p:sp>
        <p:nvSpPr>
          <p:cNvPr id="31" name="3.">
            <a:extLst>
              <a:ext uri="{FF2B5EF4-FFF2-40B4-BE49-F238E27FC236}">
                <a16:creationId xmlns:a16="http://schemas.microsoft.com/office/drawing/2014/main" id="{36FCB48E-A225-433E-9552-1EC05D2E90CB}"/>
              </a:ext>
            </a:extLst>
          </p:cNvPr>
          <p:cNvSpPr/>
          <p:nvPr userDrawn="1"/>
        </p:nvSpPr>
        <p:spPr bwMode="gray">
          <a:xfrm>
            <a:off x="7261861" y="128165"/>
            <a:ext cx="1863194" cy="5909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3. Where necessary, change the section using the ‘Crop’ function.</a:t>
            </a:r>
          </a:p>
        </p:txBody>
      </p:sp>
      <p:sp>
        <p:nvSpPr>
          <p:cNvPr id="32" name="how">
            <a:extLst>
              <a:ext uri="{FF2B5EF4-FFF2-40B4-BE49-F238E27FC236}">
                <a16:creationId xmlns:a16="http://schemas.microsoft.com/office/drawing/2014/main" id="{308DC210-80AE-4E96-8C9E-08E1D0F3C4B1}"/>
              </a:ext>
            </a:extLst>
          </p:cNvPr>
          <p:cNvSpPr txBox="1"/>
          <p:nvPr userDrawn="1"/>
        </p:nvSpPr>
        <p:spPr bwMode="gray">
          <a:xfrm>
            <a:off x="-2857397" y="177800"/>
            <a:ext cx="279627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28588" marR="0" lvl="0" indent="-128588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en-GB" sz="900" b="0">
                <a:solidFill>
                  <a:schemeClr val="bg1">
                    <a:lumMod val="50000"/>
                  </a:schemeClr>
                </a:solidFill>
              </a:rPr>
              <a:t>Click on image above transparent section.</a:t>
            </a:r>
          </a:p>
          <a:p>
            <a:pPr marL="128588" marR="0" lvl="0" indent="-128588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en-GB" sz="900" b="0">
                <a:solidFill>
                  <a:schemeClr val="bg1">
                    <a:lumMod val="50000"/>
                  </a:schemeClr>
                </a:solidFill>
              </a:rPr>
              <a:t>Delete image by pressing the DEL key.</a:t>
            </a:r>
          </a:p>
          <a:p>
            <a:pPr marL="128588" marR="0" lvl="0" indent="-128588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en-GB" sz="900" b="0">
                <a:solidFill>
                  <a:schemeClr val="bg1">
                    <a:lumMod val="50000"/>
                  </a:schemeClr>
                </a:solidFill>
              </a:rPr>
              <a:t>Click on small icon in centre of page.</a:t>
            </a:r>
          </a:p>
          <a:p>
            <a:pPr marL="128588" marR="0" lvl="0" indent="-128588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en-GB" sz="900" b="0">
                <a:solidFill>
                  <a:schemeClr val="bg1">
                    <a:lumMod val="50000"/>
                  </a:schemeClr>
                </a:solidFill>
              </a:rPr>
              <a:t>Select photo.</a:t>
            </a:r>
          </a:p>
          <a:p>
            <a:pPr marL="128588" marR="0" lvl="0" indent="-128588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en-GB" sz="900" b="0">
                <a:solidFill>
                  <a:schemeClr val="bg1">
                    <a:lumMod val="50000"/>
                  </a:schemeClr>
                </a:solidFill>
              </a:rPr>
              <a:t>Select ‘Home / Reset ’.</a:t>
            </a:r>
          </a:p>
          <a:p>
            <a:pPr marL="128588" marR="0" lvl="0" indent="-128588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en-GB" sz="900" b="0">
                <a:solidFill>
                  <a:schemeClr val="bg1">
                    <a:lumMod val="50000"/>
                  </a:schemeClr>
                </a:solidFill>
              </a:rPr>
              <a:t>If required, edit the section under ‘Format/Crop ’.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ECA10962-7562-45EF-9BCC-CF8E4A8ECDD8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r>
              <a:rPr lang="en-GB"/>
              <a:t>22 Jan. 2019</a:t>
            </a:r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4EDF0250-D30F-4BC8-BDE1-DB1BD325237F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GB"/>
              <a:t>Titel of the presentation</a:t>
            </a:r>
          </a:p>
        </p:txBody>
      </p:sp>
      <p:sp>
        <p:nvSpPr>
          <p:cNvPr id="11" name="Foliennummernplatzhalter 10">
            <a:extLst>
              <a:ext uri="{FF2B5EF4-FFF2-40B4-BE49-F238E27FC236}">
                <a16:creationId xmlns:a16="http://schemas.microsoft.com/office/drawing/2014/main" id="{98F0E3FB-E27A-4457-B526-B2D2906906AA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r>
              <a:rPr lang="en-GB"/>
              <a:t>Page </a:t>
            </a:r>
            <a:fld id="{3A8B5DB7-81A8-4ED4-916B-6B23CD603687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23" name="Grafik 22" descr="Ein Bild, das Screenshot enthält.&#10;&#10;Automatisch generierte Beschreibung">
            <a:extLst>
              <a:ext uri="{FF2B5EF4-FFF2-40B4-BE49-F238E27FC236}">
                <a16:creationId xmlns:a16="http://schemas.microsoft.com/office/drawing/2014/main" id="{AFC53F5D-C099-4AB8-BEA0-0C0599C54F2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50418" r="36621"/>
          <a:stretch/>
        </p:blipFill>
        <p:spPr>
          <a:xfrm>
            <a:off x="7497546" y="772118"/>
            <a:ext cx="387893" cy="590931"/>
          </a:xfrm>
          <a:prstGeom prst="rect">
            <a:avLst/>
          </a:prstGeom>
        </p:spPr>
      </p:pic>
      <p:grpSp>
        <p:nvGrpSpPr>
          <p:cNvPr id="33" name="Gruppieren 32">
            <a:extLst>
              <a:ext uri="{FF2B5EF4-FFF2-40B4-BE49-F238E27FC236}">
                <a16:creationId xmlns:a16="http://schemas.microsoft.com/office/drawing/2014/main" id="{71BF95A1-C507-454F-AD5B-C1AE17A76F07}"/>
              </a:ext>
            </a:extLst>
          </p:cNvPr>
          <p:cNvGrpSpPr/>
          <p:nvPr userDrawn="1"/>
        </p:nvGrpSpPr>
        <p:grpSpPr>
          <a:xfrm>
            <a:off x="5604594" y="776007"/>
            <a:ext cx="1588101" cy="650246"/>
            <a:chOff x="5604594" y="1459908"/>
            <a:chExt cx="1588101" cy="650246"/>
          </a:xfrm>
        </p:grpSpPr>
        <p:pic>
          <p:nvPicPr>
            <p:cNvPr id="34" name="Grafik 33" descr="Ein Bild, das Screenshot enthält.&#10;&#10;Automatisch generierte Beschreibung">
              <a:extLst>
                <a:ext uri="{FF2B5EF4-FFF2-40B4-BE49-F238E27FC236}">
                  <a16:creationId xmlns:a16="http://schemas.microsoft.com/office/drawing/2014/main" id="{355A07BF-0F32-412A-AAD2-48911D07B2F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/>
            <a:stretch>
              <a:fillRect/>
            </a:stretch>
          </p:blipFill>
          <p:spPr>
            <a:xfrm>
              <a:off x="5604594" y="1459908"/>
              <a:ext cx="1588101" cy="650246"/>
            </a:xfrm>
            <a:prstGeom prst="rect">
              <a:avLst/>
            </a:prstGeom>
          </p:spPr>
        </p:pic>
        <p:sp>
          <p:nvSpPr>
            <p:cNvPr id="35" name="Rechteck 34">
              <a:extLst>
                <a:ext uri="{FF2B5EF4-FFF2-40B4-BE49-F238E27FC236}">
                  <a16:creationId xmlns:a16="http://schemas.microsoft.com/office/drawing/2014/main" id="{B2564D52-B4AC-4D61-B46E-BE3CE7851C95}"/>
                </a:ext>
              </a:extLst>
            </p:cNvPr>
            <p:cNvSpPr/>
            <p:nvPr userDrawn="1"/>
          </p:nvSpPr>
          <p:spPr bwMode="gray">
            <a:xfrm>
              <a:off x="6631396" y="1739890"/>
              <a:ext cx="482357" cy="179961"/>
            </a:xfrm>
            <a:prstGeom prst="rect">
              <a:avLst/>
            </a:prstGeom>
            <a:noFill/>
            <a:ln w="127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sp>
        <p:nvSpPr>
          <p:cNvPr id="36" name="Rechteck">
            <a:extLst>
              <a:ext uri="{FF2B5EF4-FFF2-40B4-BE49-F238E27FC236}">
                <a16:creationId xmlns:a16="http://schemas.microsoft.com/office/drawing/2014/main" id="{9A38222B-6179-4D47-87DD-F77D00C82A5F}"/>
              </a:ext>
            </a:extLst>
          </p:cNvPr>
          <p:cNvSpPr/>
          <p:nvPr userDrawn="1"/>
        </p:nvSpPr>
        <p:spPr bwMode="gray">
          <a:xfrm>
            <a:off x="7530036" y="959758"/>
            <a:ext cx="334720" cy="338137"/>
          </a:xfrm>
          <a:prstGeom prst="rect">
            <a:avLst/>
          </a:prstGeom>
          <a:noFill/>
          <a:ln w="127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28188471"/>
      </p:ext>
    </p:extLst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start slide, alternativ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Subline">
            <a:extLst>
              <a:ext uri="{FF2B5EF4-FFF2-40B4-BE49-F238E27FC236}">
                <a16:creationId xmlns:a16="http://schemas.microsoft.com/office/drawing/2014/main" id="{31A5E120-96AF-40F6-98D7-8A2FD24C327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699848" y="2775458"/>
            <a:ext cx="7970837" cy="219291"/>
          </a:xfrm>
        </p:spPr>
        <p:txBody>
          <a:bodyPr>
            <a:spAutoFit/>
          </a:bodyPr>
          <a:lstStyle>
            <a:lvl1pPr marL="0" indent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tx1"/>
                </a:solidFill>
              </a:defRPr>
            </a:lvl1pPr>
          </a:lstStyle>
          <a:p>
            <a:r>
              <a:rPr lang="en-GB"/>
              <a:t>This is the sub-line</a:t>
            </a:r>
          </a:p>
        </p:txBody>
      </p:sp>
      <p:sp>
        <p:nvSpPr>
          <p:cNvPr id="5" name="Headline">
            <a:extLst>
              <a:ext uri="{FF2B5EF4-FFF2-40B4-BE49-F238E27FC236}">
                <a16:creationId xmlns:a16="http://schemas.microsoft.com/office/drawing/2014/main" id="{4ECCE95F-3D45-442B-95A6-78CBB31D3D1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699848" y="1906648"/>
            <a:ext cx="7971711" cy="720197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defRPr sz="2600" b="1">
                <a:solidFill>
                  <a:schemeClr val="tx1"/>
                </a:solidFill>
              </a:defRPr>
            </a:lvl1pPr>
          </a:lstStyle>
          <a:p>
            <a:r>
              <a:rPr lang="en-GB"/>
              <a:t>Section start slide</a:t>
            </a:r>
            <a:br>
              <a:rPr lang="en-GB"/>
            </a:br>
            <a:r>
              <a:rPr lang="en-GB"/>
              <a:t>This may also have two lines</a:t>
            </a:r>
          </a:p>
        </p:txBody>
      </p:sp>
      <p:grpSp>
        <p:nvGrpSpPr>
          <p:cNvPr id="8" name="Key Visual">
            <a:extLst>
              <a:ext uri="{FF2B5EF4-FFF2-40B4-BE49-F238E27FC236}">
                <a16:creationId xmlns:a16="http://schemas.microsoft.com/office/drawing/2014/main" id="{1E0F1E1C-CA23-484C-B4BB-7C7FB71D6C86}"/>
              </a:ext>
            </a:extLst>
          </p:cNvPr>
          <p:cNvGrpSpPr/>
          <p:nvPr userDrawn="1"/>
        </p:nvGrpSpPr>
        <p:grpSpPr bwMode="gray">
          <a:xfrm>
            <a:off x="123135" y="123825"/>
            <a:ext cx="3783013" cy="1005693"/>
            <a:chOff x="4846637" y="119557"/>
            <a:chExt cx="3783013" cy="1005693"/>
          </a:xfrm>
        </p:grpSpPr>
        <p:sp>
          <p:nvSpPr>
            <p:cNvPr id="9" name="Freihandform: Form 8">
              <a:extLst>
                <a:ext uri="{FF2B5EF4-FFF2-40B4-BE49-F238E27FC236}">
                  <a16:creationId xmlns:a16="http://schemas.microsoft.com/office/drawing/2014/main" id="{361BEDD0-CC28-449C-8AF8-28ECB9820DCA}"/>
                </a:ext>
              </a:extLst>
            </p:cNvPr>
            <p:cNvSpPr/>
            <p:nvPr userDrawn="1"/>
          </p:nvSpPr>
          <p:spPr bwMode="gray">
            <a:xfrm>
              <a:off x="4846637" y="119557"/>
              <a:ext cx="3783013" cy="1003198"/>
            </a:xfrm>
            <a:custGeom>
              <a:avLst/>
              <a:gdLst>
                <a:gd name="connsiteX0" fmla="*/ 0 w 6644156"/>
                <a:gd name="connsiteY0" fmla="*/ 0 h 1761930"/>
                <a:gd name="connsiteX1" fmla="*/ 6644156 w 6644156"/>
                <a:gd name="connsiteY1" fmla="*/ 0 h 1761930"/>
                <a:gd name="connsiteX2" fmla="*/ 5593080 w 6644156"/>
                <a:gd name="connsiteY2" fmla="*/ 838200 h 1761930"/>
                <a:gd name="connsiteX3" fmla="*/ 4465320 w 6644156"/>
                <a:gd name="connsiteY3" fmla="*/ 426720 h 1761930"/>
                <a:gd name="connsiteX4" fmla="*/ 934433 w 6644156"/>
                <a:gd name="connsiteY4" fmla="*/ 1761930 h 1761930"/>
                <a:gd name="connsiteX5" fmla="*/ 0 w 6644156"/>
                <a:gd name="connsiteY5" fmla="*/ 1052662 h 17619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644156" h="1761930">
                  <a:moveTo>
                    <a:pt x="0" y="0"/>
                  </a:moveTo>
                  <a:lnTo>
                    <a:pt x="6644156" y="0"/>
                  </a:lnTo>
                  <a:lnTo>
                    <a:pt x="5593080" y="838200"/>
                  </a:lnTo>
                  <a:lnTo>
                    <a:pt x="4465320" y="426720"/>
                  </a:lnTo>
                  <a:lnTo>
                    <a:pt x="934433" y="1761930"/>
                  </a:lnTo>
                  <a:lnTo>
                    <a:pt x="0" y="1052662"/>
                  </a:lnTo>
                  <a:close/>
                </a:path>
              </a:pathLst>
            </a:custGeom>
            <a:blipFill>
              <a:blip r:embed="rId2"/>
              <a:srcRect/>
              <a:stretch>
                <a:fillRect l="-225" r="-225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Freihandform: Form 10">
              <a:extLst>
                <a:ext uri="{FF2B5EF4-FFF2-40B4-BE49-F238E27FC236}">
                  <a16:creationId xmlns:a16="http://schemas.microsoft.com/office/drawing/2014/main" id="{2AF78ACF-6170-47AC-80E0-F6021AD8B19F}"/>
                </a:ext>
              </a:extLst>
            </p:cNvPr>
            <p:cNvSpPr/>
            <p:nvPr userDrawn="1"/>
          </p:nvSpPr>
          <p:spPr bwMode="gray">
            <a:xfrm>
              <a:off x="4920060" y="119557"/>
              <a:ext cx="1036212" cy="1005693"/>
            </a:xfrm>
            <a:custGeom>
              <a:avLst/>
              <a:gdLst>
                <a:gd name="connsiteX0" fmla="*/ 0 w 1978500"/>
                <a:gd name="connsiteY0" fmla="*/ 0 h 1920227"/>
                <a:gd name="connsiteX1" fmla="*/ 1978500 w 1978500"/>
                <a:gd name="connsiteY1" fmla="*/ 0 h 1920227"/>
                <a:gd name="connsiteX2" fmla="*/ 876998 w 1978500"/>
                <a:gd name="connsiteY2" fmla="*/ 1920227 h 19202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978500" h="1920227">
                  <a:moveTo>
                    <a:pt x="0" y="0"/>
                  </a:moveTo>
                  <a:lnTo>
                    <a:pt x="1978500" y="0"/>
                  </a:lnTo>
                  <a:lnTo>
                    <a:pt x="876998" y="1920227"/>
                  </a:lnTo>
                  <a:close/>
                </a:path>
              </a:pathLst>
            </a:custGeom>
            <a:solidFill>
              <a:schemeClr val="bg1">
                <a:alpha val="4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2" name="Freihandform: Form 11">
              <a:extLst>
                <a:ext uri="{FF2B5EF4-FFF2-40B4-BE49-F238E27FC236}">
                  <a16:creationId xmlns:a16="http://schemas.microsoft.com/office/drawing/2014/main" id="{5BAE5611-256D-4234-B00F-EB779B3EA961}"/>
                </a:ext>
              </a:extLst>
            </p:cNvPr>
            <p:cNvSpPr/>
            <p:nvPr userDrawn="1"/>
          </p:nvSpPr>
          <p:spPr bwMode="gray">
            <a:xfrm>
              <a:off x="7610197" y="119557"/>
              <a:ext cx="508146" cy="477657"/>
            </a:xfrm>
            <a:custGeom>
              <a:avLst/>
              <a:gdLst>
                <a:gd name="connsiteX0" fmla="*/ 0 w 970232"/>
                <a:gd name="connsiteY0" fmla="*/ 0 h 912018"/>
                <a:gd name="connsiteX1" fmla="*/ 970232 w 970232"/>
                <a:gd name="connsiteY1" fmla="*/ 0 h 912018"/>
                <a:gd name="connsiteX2" fmla="*/ 804720 w 970232"/>
                <a:gd name="connsiteY2" fmla="*/ 912018 h 9120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70232" h="912018">
                  <a:moveTo>
                    <a:pt x="0" y="0"/>
                  </a:moveTo>
                  <a:lnTo>
                    <a:pt x="970232" y="0"/>
                  </a:lnTo>
                  <a:lnTo>
                    <a:pt x="804720" y="912018"/>
                  </a:lnTo>
                  <a:close/>
                </a:path>
              </a:pathLst>
            </a:custGeom>
            <a:solidFill>
              <a:schemeClr val="bg1">
                <a:alpha val="4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4" name="Freihandform: Form 13">
              <a:extLst>
                <a:ext uri="{FF2B5EF4-FFF2-40B4-BE49-F238E27FC236}">
                  <a16:creationId xmlns:a16="http://schemas.microsoft.com/office/drawing/2014/main" id="{D32235C7-71CD-4034-844A-03FD0D112CE2}"/>
                </a:ext>
              </a:extLst>
            </p:cNvPr>
            <p:cNvSpPr/>
            <p:nvPr userDrawn="1"/>
          </p:nvSpPr>
          <p:spPr bwMode="gray">
            <a:xfrm flipH="1">
              <a:off x="7164646" y="119557"/>
              <a:ext cx="951008" cy="481890"/>
            </a:xfrm>
            <a:custGeom>
              <a:avLst/>
              <a:gdLst>
                <a:gd name="connsiteX0" fmla="*/ 1815814 w 1815814"/>
                <a:gd name="connsiteY0" fmla="*/ 0 h 920101"/>
                <a:gd name="connsiteX1" fmla="*/ 0 w 1815814"/>
                <a:gd name="connsiteY1" fmla="*/ 0 h 920101"/>
                <a:gd name="connsiteX2" fmla="*/ 161054 w 1815814"/>
                <a:gd name="connsiteY2" fmla="*/ 920101 h 9201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815814" h="920101">
                  <a:moveTo>
                    <a:pt x="1815814" y="0"/>
                  </a:moveTo>
                  <a:lnTo>
                    <a:pt x="0" y="0"/>
                  </a:lnTo>
                  <a:lnTo>
                    <a:pt x="161054" y="920101"/>
                  </a:lnTo>
                  <a:close/>
                </a:path>
              </a:pathLst>
            </a:custGeom>
            <a:solidFill>
              <a:schemeClr val="bg1">
                <a:alpha val="4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6" name="Freihandform: Form 15">
              <a:extLst>
                <a:ext uri="{FF2B5EF4-FFF2-40B4-BE49-F238E27FC236}">
                  <a16:creationId xmlns:a16="http://schemas.microsoft.com/office/drawing/2014/main" id="{717CA073-D9FE-4EFD-801F-27AB9308B312}"/>
                </a:ext>
              </a:extLst>
            </p:cNvPr>
            <p:cNvSpPr/>
            <p:nvPr userDrawn="1"/>
          </p:nvSpPr>
          <p:spPr bwMode="gray">
            <a:xfrm>
              <a:off x="4920060" y="119557"/>
              <a:ext cx="2146640" cy="1005693"/>
            </a:xfrm>
            <a:custGeom>
              <a:avLst/>
              <a:gdLst>
                <a:gd name="connsiteX0" fmla="*/ 0 w 4098704"/>
                <a:gd name="connsiteY0" fmla="*/ 0 h 1920227"/>
                <a:gd name="connsiteX1" fmla="*/ 4098704 w 4098704"/>
                <a:gd name="connsiteY1" fmla="*/ 0 h 1920227"/>
                <a:gd name="connsiteX2" fmla="*/ 876998 w 4098704"/>
                <a:gd name="connsiteY2" fmla="*/ 1920227 h 19202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098704" h="1920227">
                  <a:moveTo>
                    <a:pt x="0" y="0"/>
                  </a:moveTo>
                  <a:lnTo>
                    <a:pt x="4098704" y="0"/>
                  </a:lnTo>
                  <a:lnTo>
                    <a:pt x="876998" y="1920227"/>
                  </a:lnTo>
                  <a:close/>
                </a:path>
              </a:pathLst>
            </a:custGeom>
            <a:solidFill>
              <a:schemeClr val="bg1">
                <a:alpha val="4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D88D0E22-2017-4208-9ADC-47A2FAF1D431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r>
              <a:rPr lang="en-GB"/>
              <a:t>22 Jan. 2019</a:t>
            </a:r>
          </a:p>
        </p:txBody>
      </p:sp>
      <p:sp>
        <p:nvSpPr>
          <p:cNvPr id="7" name="Fußzeilenplatzhalter 6">
            <a:extLst>
              <a:ext uri="{FF2B5EF4-FFF2-40B4-BE49-F238E27FC236}">
                <a16:creationId xmlns:a16="http://schemas.microsoft.com/office/drawing/2014/main" id="{F9F9B96F-E57D-429A-9EB5-D561A8B62E5B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GB"/>
              <a:t>Titel of the presentation</a:t>
            </a:r>
          </a:p>
        </p:txBody>
      </p:sp>
      <p:sp>
        <p:nvSpPr>
          <p:cNvPr id="10" name="Foliennummernplatzhalter 9">
            <a:extLst>
              <a:ext uri="{FF2B5EF4-FFF2-40B4-BE49-F238E27FC236}">
                <a16:creationId xmlns:a16="http://schemas.microsoft.com/office/drawing/2014/main" id="{5AA07C4F-927A-4ADF-8F4E-0E641F59E174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r>
              <a:rPr lang="en-GB"/>
              <a:t>Page </a:t>
            </a:r>
            <a:fld id="{3A8B5DB7-81A8-4ED4-916B-6B23CD603687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6429090"/>
      </p:ext>
    </p:extLst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mediate slide, b/w visu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Grafik 17">
            <a:extLst>
              <a:ext uri="{FF2B5EF4-FFF2-40B4-BE49-F238E27FC236}">
                <a16:creationId xmlns:a16="http://schemas.microsoft.com/office/drawing/2014/main" id="{DF58C217-C4E2-448E-B6B5-E56CEFB6D358}"/>
              </a:ext>
            </a:extLst>
          </p:cNvPr>
          <p:cNvPicPr>
            <a:picLocks/>
          </p:cNvPicPr>
          <p:nvPr userDrawn="1"/>
        </p:nvPicPr>
        <p:blipFill rotWithShape="1">
          <a:blip r:embed="rId2"/>
          <a:srcRect t="234" b="7466"/>
          <a:stretch/>
        </p:blipFill>
        <p:spPr bwMode="gray">
          <a:xfrm>
            <a:off x="123135" y="123825"/>
            <a:ext cx="8893865" cy="4476494"/>
          </a:xfrm>
          <a:prstGeom prst="rect">
            <a:avLst/>
          </a:prstGeom>
        </p:spPr>
      </p:pic>
      <p:sp>
        <p:nvSpPr>
          <p:cNvPr id="6" name="Rechteck 5">
            <a:extLst>
              <a:ext uri="{FF2B5EF4-FFF2-40B4-BE49-F238E27FC236}">
                <a16:creationId xmlns:a16="http://schemas.microsoft.com/office/drawing/2014/main" id="{1E3E3E95-0AFA-477F-B88E-9AEDC037418E}"/>
              </a:ext>
            </a:extLst>
          </p:cNvPr>
          <p:cNvSpPr>
            <a:spLocks/>
          </p:cNvSpPr>
          <p:nvPr userDrawn="1"/>
        </p:nvSpPr>
        <p:spPr bwMode="gray">
          <a:xfrm>
            <a:off x="123135" y="123825"/>
            <a:ext cx="8893865" cy="4476494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5" name="Headline">
            <a:extLst>
              <a:ext uri="{FF2B5EF4-FFF2-40B4-BE49-F238E27FC236}">
                <a16:creationId xmlns:a16="http://schemas.microsoft.com/office/drawing/2014/main" id="{4ECCE95F-3D45-442B-95A6-78CBB31D3D1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835699" y="2052949"/>
            <a:ext cx="7472602" cy="380104"/>
          </a:xfrm>
          <a:prstGeom prst="rect">
            <a:avLst/>
          </a:prstGeom>
        </p:spPr>
        <p:txBody>
          <a:bodyPr wrap="square" anchor="ctr">
            <a:spAutoFit/>
          </a:bodyPr>
          <a:lstStyle>
            <a:lvl1pPr algn="ctr">
              <a:lnSpc>
                <a:spcPct val="95000"/>
              </a:lnSpc>
              <a:spcBef>
                <a:spcPts val="1200"/>
              </a:spcBef>
              <a:defRPr sz="2600" b="0">
                <a:solidFill>
                  <a:schemeClr val="tx1"/>
                </a:solidFill>
              </a:defRPr>
            </a:lvl1pPr>
          </a:lstStyle>
          <a:p>
            <a:r>
              <a:rPr lang="en-GB" noProof="0"/>
              <a:t>Intermediate slide</a:t>
            </a:r>
            <a:endParaRPr lang="en-GB"/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10132F28-06B2-4221-9B40-46373C4BF1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22 Jan. 2019</a:t>
            </a:r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41382050-2B79-493B-95AA-DBF7B83499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Titel of the presentation</a:t>
            </a:r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DC291D8C-7803-47D0-8143-6798277D74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GB"/>
              <a:t>Page </a:t>
            </a:r>
            <a:fld id="{3A8B5DB7-81A8-4ED4-916B-6B23CD603687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33023638"/>
      </p:ext>
    </p:extLst>
  </p:cSld>
  <p:clrMapOvr>
    <a:masterClrMapping/>
  </p:clrMapOvr>
  <p:transition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mediate slide,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Headline">
            <a:extLst>
              <a:ext uri="{FF2B5EF4-FFF2-40B4-BE49-F238E27FC236}">
                <a16:creationId xmlns:a16="http://schemas.microsoft.com/office/drawing/2014/main" id="{4ECCE95F-3D45-442B-95A6-78CBB31D3D1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835699" y="2052949"/>
            <a:ext cx="7472602" cy="380104"/>
          </a:xfrm>
          <a:prstGeom prst="rect">
            <a:avLst/>
          </a:prstGeom>
        </p:spPr>
        <p:txBody>
          <a:bodyPr wrap="square" anchor="ctr">
            <a:spAutoFit/>
          </a:bodyPr>
          <a:lstStyle>
            <a:lvl1pPr algn="ctr">
              <a:lnSpc>
                <a:spcPct val="95000"/>
              </a:lnSpc>
              <a:spcBef>
                <a:spcPts val="1200"/>
              </a:spcBef>
              <a:defRPr sz="2600" b="0">
                <a:solidFill>
                  <a:schemeClr val="tx1"/>
                </a:solidFill>
              </a:defRPr>
            </a:lvl1pPr>
          </a:lstStyle>
          <a:p>
            <a:r>
              <a:rPr lang="en-GB" noProof="0"/>
              <a:t>Intermediate slide</a:t>
            </a:r>
            <a:endParaRPr lang="en-GB"/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E4858B5A-3D9C-44AE-ADA7-B7DF2E935A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22 Jan. 2019</a:t>
            </a:r>
          </a:p>
        </p:txBody>
      </p:sp>
      <p:sp>
        <p:nvSpPr>
          <p:cNvPr id="7" name="Fußzeilenplatzhalter 6">
            <a:extLst>
              <a:ext uri="{FF2B5EF4-FFF2-40B4-BE49-F238E27FC236}">
                <a16:creationId xmlns:a16="http://schemas.microsoft.com/office/drawing/2014/main" id="{D743612B-9303-4BD1-8570-21C327D0D0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Titel of the presentation</a:t>
            </a:r>
          </a:p>
        </p:txBody>
      </p:sp>
      <p:sp>
        <p:nvSpPr>
          <p:cNvPr id="8" name="Foliennummernplatzhalter 7">
            <a:extLst>
              <a:ext uri="{FF2B5EF4-FFF2-40B4-BE49-F238E27FC236}">
                <a16:creationId xmlns:a16="http://schemas.microsoft.com/office/drawing/2014/main" id="{364C8BC3-F5EC-4CDC-BEF6-A683BD9DDB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GB"/>
              <a:t>Page </a:t>
            </a:r>
            <a:fld id="{3A8B5DB7-81A8-4ED4-916B-6B23CD603687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7383523"/>
      </p:ext>
    </p:extLst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mediate slide, white, alternativ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Headline">
            <a:extLst>
              <a:ext uri="{FF2B5EF4-FFF2-40B4-BE49-F238E27FC236}">
                <a16:creationId xmlns:a16="http://schemas.microsoft.com/office/drawing/2014/main" id="{4ECCE95F-3D45-442B-95A6-78CBB31D3D1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835699" y="2052949"/>
            <a:ext cx="7472602" cy="380104"/>
          </a:xfrm>
          <a:prstGeom prst="rect">
            <a:avLst/>
          </a:prstGeom>
        </p:spPr>
        <p:txBody>
          <a:bodyPr wrap="square" anchor="ctr">
            <a:spAutoFit/>
          </a:bodyPr>
          <a:lstStyle>
            <a:lvl1pPr algn="ctr">
              <a:lnSpc>
                <a:spcPct val="95000"/>
              </a:lnSpc>
              <a:spcBef>
                <a:spcPts val="1200"/>
              </a:spcBef>
              <a:defRPr sz="2600" b="0">
                <a:solidFill>
                  <a:schemeClr val="tx1"/>
                </a:solidFill>
              </a:defRPr>
            </a:lvl1pPr>
          </a:lstStyle>
          <a:p>
            <a:r>
              <a:rPr lang="en-GB" noProof="0"/>
              <a:t>Intermediate slide</a:t>
            </a:r>
            <a:endParaRPr lang="en-GB"/>
          </a:p>
        </p:txBody>
      </p:sp>
      <p:grpSp>
        <p:nvGrpSpPr>
          <p:cNvPr id="12" name="Key Visual">
            <a:extLst>
              <a:ext uri="{FF2B5EF4-FFF2-40B4-BE49-F238E27FC236}">
                <a16:creationId xmlns:a16="http://schemas.microsoft.com/office/drawing/2014/main" id="{D9D8699C-EAEE-4654-9DB5-5DBEA94DFD69}"/>
              </a:ext>
            </a:extLst>
          </p:cNvPr>
          <p:cNvGrpSpPr/>
          <p:nvPr userDrawn="1"/>
        </p:nvGrpSpPr>
        <p:grpSpPr bwMode="gray">
          <a:xfrm flipV="1">
            <a:off x="123134" y="3393907"/>
            <a:ext cx="4538033" cy="1206411"/>
            <a:chOff x="4846637" y="119557"/>
            <a:chExt cx="3783013" cy="1005693"/>
          </a:xfrm>
        </p:grpSpPr>
        <p:sp>
          <p:nvSpPr>
            <p:cNvPr id="13" name="Freihandform: Form 12">
              <a:extLst>
                <a:ext uri="{FF2B5EF4-FFF2-40B4-BE49-F238E27FC236}">
                  <a16:creationId xmlns:a16="http://schemas.microsoft.com/office/drawing/2014/main" id="{57ACA972-95E7-4330-A959-68C656E58B90}"/>
                </a:ext>
              </a:extLst>
            </p:cNvPr>
            <p:cNvSpPr/>
            <p:nvPr userDrawn="1"/>
          </p:nvSpPr>
          <p:spPr bwMode="gray">
            <a:xfrm>
              <a:off x="4846637" y="119557"/>
              <a:ext cx="3783013" cy="1003198"/>
            </a:xfrm>
            <a:custGeom>
              <a:avLst/>
              <a:gdLst>
                <a:gd name="connsiteX0" fmla="*/ 0 w 6644156"/>
                <a:gd name="connsiteY0" fmla="*/ 0 h 1761930"/>
                <a:gd name="connsiteX1" fmla="*/ 6644156 w 6644156"/>
                <a:gd name="connsiteY1" fmla="*/ 0 h 1761930"/>
                <a:gd name="connsiteX2" fmla="*/ 5593080 w 6644156"/>
                <a:gd name="connsiteY2" fmla="*/ 838200 h 1761930"/>
                <a:gd name="connsiteX3" fmla="*/ 4465320 w 6644156"/>
                <a:gd name="connsiteY3" fmla="*/ 426720 h 1761930"/>
                <a:gd name="connsiteX4" fmla="*/ 934433 w 6644156"/>
                <a:gd name="connsiteY4" fmla="*/ 1761930 h 1761930"/>
                <a:gd name="connsiteX5" fmla="*/ 0 w 6644156"/>
                <a:gd name="connsiteY5" fmla="*/ 1052662 h 17619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644156" h="1761930">
                  <a:moveTo>
                    <a:pt x="0" y="0"/>
                  </a:moveTo>
                  <a:lnTo>
                    <a:pt x="6644156" y="0"/>
                  </a:lnTo>
                  <a:lnTo>
                    <a:pt x="5593080" y="838200"/>
                  </a:lnTo>
                  <a:lnTo>
                    <a:pt x="4465320" y="426720"/>
                  </a:lnTo>
                  <a:lnTo>
                    <a:pt x="934433" y="1761930"/>
                  </a:lnTo>
                  <a:lnTo>
                    <a:pt x="0" y="1052662"/>
                  </a:lnTo>
                  <a:close/>
                </a:path>
              </a:pathLst>
            </a:custGeom>
            <a:blipFill>
              <a:blip r:embed="rId2"/>
              <a:srcRect/>
              <a:stretch>
                <a:fillRect l="-225" r="-225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Freihandform: Form 13">
              <a:extLst>
                <a:ext uri="{FF2B5EF4-FFF2-40B4-BE49-F238E27FC236}">
                  <a16:creationId xmlns:a16="http://schemas.microsoft.com/office/drawing/2014/main" id="{EF93F907-303A-4592-848E-F1A7AFDDDD4A}"/>
                </a:ext>
              </a:extLst>
            </p:cNvPr>
            <p:cNvSpPr/>
            <p:nvPr userDrawn="1"/>
          </p:nvSpPr>
          <p:spPr bwMode="gray">
            <a:xfrm>
              <a:off x="4920060" y="119557"/>
              <a:ext cx="1036212" cy="1005693"/>
            </a:xfrm>
            <a:custGeom>
              <a:avLst/>
              <a:gdLst>
                <a:gd name="connsiteX0" fmla="*/ 0 w 1978500"/>
                <a:gd name="connsiteY0" fmla="*/ 0 h 1920227"/>
                <a:gd name="connsiteX1" fmla="*/ 1978500 w 1978500"/>
                <a:gd name="connsiteY1" fmla="*/ 0 h 1920227"/>
                <a:gd name="connsiteX2" fmla="*/ 876998 w 1978500"/>
                <a:gd name="connsiteY2" fmla="*/ 1920227 h 19202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978500" h="1920227">
                  <a:moveTo>
                    <a:pt x="0" y="0"/>
                  </a:moveTo>
                  <a:lnTo>
                    <a:pt x="1978500" y="0"/>
                  </a:lnTo>
                  <a:lnTo>
                    <a:pt x="876998" y="1920227"/>
                  </a:lnTo>
                  <a:close/>
                </a:path>
              </a:pathLst>
            </a:custGeom>
            <a:solidFill>
              <a:schemeClr val="bg1">
                <a:alpha val="4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5" name="Freihandform: Form 14">
              <a:extLst>
                <a:ext uri="{FF2B5EF4-FFF2-40B4-BE49-F238E27FC236}">
                  <a16:creationId xmlns:a16="http://schemas.microsoft.com/office/drawing/2014/main" id="{C8AAE6CE-CD01-4233-9E65-D495D92CF161}"/>
                </a:ext>
              </a:extLst>
            </p:cNvPr>
            <p:cNvSpPr/>
            <p:nvPr userDrawn="1"/>
          </p:nvSpPr>
          <p:spPr bwMode="gray">
            <a:xfrm>
              <a:off x="7610197" y="119557"/>
              <a:ext cx="508146" cy="477657"/>
            </a:xfrm>
            <a:custGeom>
              <a:avLst/>
              <a:gdLst>
                <a:gd name="connsiteX0" fmla="*/ 0 w 970232"/>
                <a:gd name="connsiteY0" fmla="*/ 0 h 912018"/>
                <a:gd name="connsiteX1" fmla="*/ 970232 w 970232"/>
                <a:gd name="connsiteY1" fmla="*/ 0 h 912018"/>
                <a:gd name="connsiteX2" fmla="*/ 804720 w 970232"/>
                <a:gd name="connsiteY2" fmla="*/ 912018 h 9120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70232" h="912018">
                  <a:moveTo>
                    <a:pt x="0" y="0"/>
                  </a:moveTo>
                  <a:lnTo>
                    <a:pt x="970232" y="0"/>
                  </a:lnTo>
                  <a:lnTo>
                    <a:pt x="804720" y="912018"/>
                  </a:lnTo>
                  <a:close/>
                </a:path>
              </a:pathLst>
            </a:custGeom>
            <a:solidFill>
              <a:schemeClr val="bg1">
                <a:alpha val="4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6" name="Freihandform: Form 15">
              <a:extLst>
                <a:ext uri="{FF2B5EF4-FFF2-40B4-BE49-F238E27FC236}">
                  <a16:creationId xmlns:a16="http://schemas.microsoft.com/office/drawing/2014/main" id="{1AAC9A52-2206-4D16-A752-9C733CC5CB7F}"/>
                </a:ext>
              </a:extLst>
            </p:cNvPr>
            <p:cNvSpPr/>
            <p:nvPr userDrawn="1"/>
          </p:nvSpPr>
          <p:spPr bwMode="gray">
            <a:xfrm flipH="1">
              <a:off x="7164646" y="119557"/>
              <a:ext cx="951008" cy="481890"/>
            </a:xfrm>
            <a:custGeom>
              <a:avLst/>
              <a:gdLst>
                <a:gd name="connsiteX0" fmla="*/ 1815814 w 1815814"/>
                <a:gd name="connsiteY0" fmla="*/ 0 h 920101"/>
                <a:gd name="connsiteX1" fmla="*/ 0 w 1815814"/>
                <a:gd name="connsiteY1" fmla="*/ 0 h 920101"/>
                <a:gd name="connsiteX2" fmla="*/ 161054 w 1815814"/>
                <a:gd name="connsiteY2" fmla="*/ 920101 h 9201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815814" h="920101">
                  <a:moveTo>
                    <a:pt x="1815814" y="0"/>
                  </a:moveTo>
                  <a:lnTo>
                    <a:pt x="0" y="0"/>
                  </a:lnTo>
                  <a:lnTo>
                    <a:pt x="161054" y="920101"/>
                  </a:lnTo>
                  <a:close/>
                </a:path>
              </a:pathLst>
            </a:custGeom>
            <a:solidFill>
              <a:schemeClr val="bg1">
                <a:alpha val="4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7" name="Freihandform: Form 16">
              <a:extLst>
                <a:ext uri="{FF2B5EF4-FFF2-40B4-BE49-F238E27FC236}">
                  <a16:creationId xmlns:a16="http://schemas.microsoft.com/office/drawing/2014/main" id="{8D075FE9-0EDA-4BE2-B2C1-22DF2B8842B2}"/>
                </a:ext>
              </a:extLst>
            </p:cNvPr>
            <p:cNvSpPr/>
            <p:nvPr userDrawn="1"/>
          </p:nvSpPr>
          <p:spPr bwMode="gray">
            <a:xfrm>
              <a:off x="4920060" y="119557"/>
              <a:ext cx="2146640" cy="1005693"/>
            </a:xfrm>
            <a:custGeom>
              <a:avLst/>
              <a:gdLst>
                <a:gd name="connsiteX0" fmla="*/ 0 w 4098704"/>
                <a:gd name="connsiteY0" fmla="*/ 0 h 1920227"/>
                <a:gd name="connsiteX1" fmla="*/ 4098704 w 4098704"/>
                <a:gd name="connsiteY1" fmla="*/ 0 h 1920227"/>
                <a:gd name="connsiteX2" fmla="*/ 876998 w 4098704"/>
                <a:gd name="connsiteY2" fmla="*/ 1920227 h 19202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098704" h="1920227">
                  <a:moveTo>
                    <a:pt x="0" y="0"/>
                  </a:moveTo>
                  <a:lnTo>
                    <a:pt x="4098704" y="0"/>
                  </a:lnTo>
                  <a:lnTo>
                    <a:pt x="876998" y="1920227"/>
                  </a:lnTo>
                  <a:close/>
                </a:path>
              </a:pathLst>
            </a:custGeom>
            <a:solidFill>
              <a:schemeClr val="bg1">
                <a:alpha val="4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36" name="Key Visual">
            <a:extLst>
              <a:ext uri="{FF2B5EF4-FFF2-40B4-BE49-F238E27FC236}">
                <a16:creationId xmlns:a16="http://schemas.microsoft.com/office/drawing/2014/main" id="{C7D69FF2-A45A-405D-BC43-69B4E925551F}"/>
              </a:ext>
            </a:extLst>
          </p:cNvPr>
          <p:cNvGrpSpPr/>
          <p:nvPr userDrawn="1"/>
        </p:nvGrpSpPr>
        <p:grpSpPr bwMode="gray">
          <a:xfrm flipH="1">
            <a:off x="6701037" y="123825"/>
            <a:ext cx="2315963" cy="615686"/>
            <a:chOff x="4846637" y="119557"/>
            <a:chExt cx="3783013" cy="1005693"/>
          </a:xfrm>
        </p:grpSpPr>
        <p:sp>
          <p:nvSpPr>
            <p:cNvPr id="37" name="Freihandform: Form 36">
              <a:extLst>
                <a:ext uri="{FF2B5EF4-FFF2-40B4-BE49-F238E27FC236}">
                  <a16:creationId xmlns:a16="http://schemas.microsoft.com/office/drawing/2014/main" id="{67E195A5-1DB2-4051-897C-B5E84120B476}"/>
                </a:ext>
              </a:extLst>
            </p:cNvPr>
            <p:cNvSpPr/>
            <p:nvPr userDrawn="1"/>
          </p:nvSpPr>
          <p:spPr bwMode="gray">
            <a:xfrm>
              <a:off x="4846637" y="119557"/>
              <a:ext cx="3783013" cy="1003198"/>
            </a:xfrm>
            <a:custGeom>
              <a:avLst/>
              <a:gdLst>
                <a:gd name="connsiteX0" fmla="*/ 0 w 6644156"/>
                <a:gd name="connsiteY0" fmla="*/ 0 h 1761930"/>
                <a:gd name="connsiteX1" fmla="*/ 6644156 w 6644156"/>
                <a:gd name="connsiteY1" fmla="*/ 0 h 1761930"/>
                <a:gd name="connsiteX2" fmla="*/ 5593080 w 6644156"/>
                <a:gd name="connsiteY2" fmla="*/ 838200 h 1761930"/>
                <a:gd name="connsiteX3" fmla="*/ 4465320 w 6644156"/>
                <a:gd name="connsiteY3" fmla="*/ 426720 h 1761930"/>
                <a:gd name="connsiteX4" fmla="*/ 934433 w 6644156"/>
                <a:gd name="connsiteY4" fmla="*/ 1761930 h 1761930"/>
                <a:gd name="connsiteX5" fmla="*/ 0 w 6644156"/>
                <a:gd name="connsiteY5" fmla="*/ 1052662 h 17619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644156" h="1761930">
                  <a:moveTo>
                    <a:pt x="0" y="0"/>
                  </a:moveTo>
                  <a:lnTo>
                    <a:pt x="6644156" y="0"/>
                  </a:lnTo>
                  <a:lnTo>
                    <a:pt x="5593080" y="838200"/>
                  </a:lnTo>
                  <a:lnTo>
                    <a:pt x="4465320" y="426720"/>
                  </a:lnTo>
                  <a:lnTo>
                    <a:pt x="934433" y="1761930"/>
                  </a:lnTo>
                  <a:lnTo>
                    <a:pt x="0" y="1052662"/>
                  </a:lnTo>
                  <a:close/>
                </a:path>
              </a:pathLst>
            </a:custGeom>
            <a:blipFill>
              <a:blip r:embed="rId2"/>
              <a:srcRect/>
              <a:stretch>
                <a:fillRect l="-225" r="-225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Freihandform: Form 37">
              <a:extLst>
                <a:ext uri="{FF2B5EF4-FFF2-40B4-BE49-F238E27FC236}">
                  <a16:creationId xmlns:a16="http://schemas.microsoft.com/office/drawing/2014/main" id="{9234AB9A-5088-479E-92C2-4F81972E1E55}"/>
                </a:ext>
              </a:extLst>
            </p:cNvPr>
            <p:cNvSpPr/>
            <p:nvPr userDrawn="1"/>
          </p:nvSpPr>
          <p:spPr bwMode="gray">
            <a:xfrm>
              <a:off x="4920060" y="119557"/>
              <a:ext cx="1036212" cy="1005693"/>
            </a:xfrm>
            <a:custGeom>
              <a:avLst/>
              <a:gdLst>
                <a:gd name="connsiteX0" fmla="*/ 0 w 1978500"/>
                <a:gd name="connsiteY0" fmla="*/ 0 h 1920227"/>
                <a:gd name="connsiteX1" fmla="*/ 1978500 w 1978500"/>
                <a:gd name="connsiteY1" fmla="*/ 0 h 1920227"/>
                <a:gd name="connsiteX2" fmla="*/ 876998 w 1978500"/>
                <a:gd name="connsiteY2" fmla="*/ 1920227 h 19202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978500" h="1920227">
                  <a:moveTo>
                    <a:pt x="0" y="0"/>
                  </a:moveTo>
                  <a:lnTo>
                    <a:pt x="1978500" y="0"/>
                  </a:lnTo>
                  <a:lnTo>
                    <a:pt x="876998" y="1920227"/>
                  </a:lnTo>
                  <a:close/>
                </a:path>
              </a:pathLst>
            </a:custGeom>
            <a:solidFill>
              <a:schemeClr val="bg1">
                <a:alpha val="4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9" name="Freihandform: Form 38">
              <a:extLst>
                <a:ext uri="{FF2B5EF4-FFF2-40B4-BE49-F238E27FC236}">
                  <a16:creationId xmlns:a16="http://schemas.microsoft.com/office/drawing/2014/main" id="{5FBB400A-FFCE-4E88-B1BF-846AC7A46F8E}"/>
                </a:ext>
              </a:extLst>
            </p:cNvPr>
            <p:cNvSpPr/>
            <p:nvPr userDrawn="1"/>
          </p:nvSpPr>
          <p:spPr bwMode="gray">
            <a:xfrm>
              <a:off x="7610197" y="119557"/>
              <a:ext cx="508146" cy="477657"/>
            </a:xfrm>
            <a:custGeom>
              <a:avLst/>
              <a:gdLst>
                <a:gd name="connsiteX0" fmla="*/ 0 w 970232"/>
                <a:gd name="connsiteY0" fmla="*/ 0 h 912018"/>
                <a:gd name="connsiteX1" fmla="*/ 970232 w 970232"/>
                <a:gd name="connsiteY1" fmla="*/ 0 h 912018"/>
                <a:gd name="connsiteX2" fmla="*/ 804720 w 970232"/>
                <a:gd name="connsiteY2" fmla="*/ 912018 h 9120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70232" h="912018">
                  <a:moveTo>
                    <a:pt x="0" y="0"/>
                  </a:moveTo>
                  <a:lnTo>
                    <a:pt x="970232" y="0"/>
                  </a:lnTo>
                  <a:lnTo>
                    <a:pt x="804720" y="912018"/>
                  </a:lnTo>
                  <a:close/>
                </a:path>
              </a:pathLst>
            </a:custGeom>
            <a:solidFill>
              <a:schemeClr val="bg1">
                <a:alpha val="4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0" name="Freihandform: Form 39">
              <a:extLst>
                <a:ext uri="{FF2B5EF4-FFF2-40B4-BE49-F238E27FC236}">
                  <a16:creationId xmlns:a16="http://schemas.microsoft.com/office/drawing/2014/main" id="{4A214495-DB26-435D-9164-4A350ECF0071}"/>
                </a:ext>
              </a:extLst>
            </p:cNvPr>
            <p:cNvSpPr/>
            <p:nvPr userDrawn="1"/>
          </p:nvSpPr>
          <p:spPr bwMode="gray">
            <a:xfrm flipH="1">
              <a:off x="7164646" y="119557"/>
              <a:ext cx="951008" cy="481890"/>
            </a:xfrm>
            <a:custGeom>
              <a:avLst/>
              <a:gdLst>
                <a:gd name="connsiteX0" fmla="*/ 1815814 w 1815814"/>
                <a:gd name="connsiteY0" fmla="*/ 0 h 920101"/>
                <a:gd name="connsiteX1" fmla="*/ 0 w 1815814"/>
                <a:gd name="connsiteY1" fmla="*/ 0 h 920101"/>
                <a:gd name="connsiteX2" fmla="*/ 161054 w 1815814"/>
                <a:gd name="connsiteY2" fmla="*/ 920101 h 9201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815814" h="920101">
                  <a:moveTo>
                    <a:pt x="1815814" y="0"/>
                  </a:moveTo>
                  <a:lnTo>
                    <a:pt x="0" y="0"/>
                  </a:lnTo>
                  <a:lnTo>
                    <a:pt x="161054" y="920101"/>
                  </a:lnTo>
                  <a:close/>
                </a:path>
              </a:pathLst>
            </a:custGeom>
            <a:solidFill>
              <a:schemeClr val="bg1">
                <a:alpha val="4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1" name="Freihandform: Form 40">
              <a:extLst>
                <a:ext uri="{FF2B5EF4-FFF2-40B4-BE49-F238E27FC236}">
                  <a16:creationId xmlns:a16="http://schemas.microsoft.com/office/drawing/2014/main" id="{AD46CA09-12E7-4803-A8A0-CC8821A2FBF3}"/>
                </a:ext>
              </a:extLst>
            </p:cNvPr>
            <p:cNvSpPr/>
            <p:nvPr userDrawn="1"/>
          </p:nvSpPr>
          <p:spPr bwMode="gray">
            <a:xfrm>
              <a:off x="4920060" y="119557"/>
              <a:ext cx="2146640" cy="1005693"/>
            </a:xfrm>
            <a:custGeom>
              <a:avLst/>
              <a:gdLst>
                <a:gd name="connsiteX0" fmla="*/ 0 w 4098704"/>
                <a:gd name="connsiteY0" fmla="*/ 0 h 1920227"/>
                <a:gd name="connsiteX1" fmla="*/ 4098704 w 4098704"/>
                <a:gd name="connsiteY1" fmla="*/ 0 h 1920227"/>
                <a:gd name="connsiteX2" fmla="*/ 876998 w 4098704"/>
                <a:gd name="connsiteY2" fmla="*/ 1920227 h 19202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098704" h="1920227">
                  <a:moveTo>
                    <a:pt x="0" y="0"/>
                  </a:moveTo>
                  <a:lnTo>
                    <a:pt x="4098704" y="0"/>
                  </a:lnTo>
                  <a:lnTo>
                    <a:pt x="876998" y="1920227"/>
                  </a:lnTo>
                  <a:close/>
                </a:path>
              </a:pathLst>
            </a:custGeom>
            <a:solidFill>
              <a:schemeClr val="bg1">
                <a:alpha val="4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1D7087B2-841C-4578-8D4C-FD96605E1B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22 Jan. 2019</a:t>
            </a:r>
          </a:p>
        </p:txBody>
      </p:sp>
      <p:sp>
        <p:nvSpPr>
          <p:cNvPr id="7" name="Fußzeilenplatzhalter 6">
            <a:extLst>
              <a:ext uri="{FF2B5EF4-FFF2-40B4-BE49-F238E27FC236}">
                <a16:creationId xmlns:a16="http://schemas.microsoft.com/office/drawing/2014/main" id="{0812E5FB-AE5B-45DE-A139-9BF8C60A35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Titel of the presentation</a:t>
            </a:r>
          </a:p>
        </p:txBody>
      </p:sp>
      <p:sp>
        <p:nvSpPr>
          <p:cNvPr id="8" name="Foliennummernplatzhalter 7">
            <a:extLst>
              <a:ext uri="{FF2B5EF4-FFF2-40B4-BE49-F238E27FC236}">
                <a16:creationId xmlns:a16="http://schemas.microsoft.com/office/drawing/2014/main" id="{5C4834F1-8AA0-4335-9A3C-58D358314C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GB"/>
              <a:t>Page </a:t>
            </a:r>
            <a:fld id="{3A8B5DB7-81A8-4ED4-916B-6B23CD603687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57878424"/>
      </p:ext>
    </p:extLst>
  </p:cSld>
  <p:clrMapOvr>
    <a:masterClrMapping/>
  </p:clrMapOvr>
  <p:transition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mediate slide,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Bildplatzhalter">
            <a:extLst>
              <a:ext uri="{FF2B5EF4-FFF2-40B4-BE49-F238E27FC236}">
                <a16:creationId xmlns:a16="http://schemas.microsoft.com/office/drawing/2014/main" id="{670A352A-9075-4383-BC37-7EF209BB4A7F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 bwMode="gray">
          <a:xfrm>
            <a:off x="123135" y="123825"/>
            <a:ext cx="8893865" cy="4476494"/>
          </a:xfrm>
          <a:noFill/>
        </p:spPr>
        <p:txBody>
          <a:bodyPr tIns="720000" rIns="0"/>
          <a:lstStyle>
            <a:lvl1pPr marL="0" marR="0" indent="0" algn="ctr" defTabSz="6858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500">
                <a:solidFill>
                  <a:schemeClr val="accent1"/>
                </a:solidFill>
              </a:defRPr>
            </a:lvl1pPr>
          </a:lstStyle>
          <a:p>
            <a:r>
              <a:rPr lang="en-GB"/>
              <a:t>.</a:t>
            </a:r>
          </a:p>
        </p:txBody>
      </p:sp>
      <p:cxnSp>
        <p:nvCxnSpPr>
          <p:cNvPr id="6" name="Gerade Verbindung mit Pfeil 5">
            <a:extLst>
              <a:ext uri="{FF2B5EF4-FFF2-40B4-BE49-F238E27FC236}">
                <a16:creationId xmlns:a16="http://schemas.microsoft.com/office/drawing/2014/main" id="{FE685868-EA5A-4891-A28F-04F16BEAED38}"/>
              </a:ext>
            </a:extLst>
          </p:cNvPr>
          <p:cNvCxnSpPr/>
          <p:nvPr userDrawn="1"/>
        </p:nvCxnSpPr>
        <p:spPr bwMode="gray">
          <a:xfrm>
            <a:off x="4572000" y="933450"/>
            <a:ext cx="0" cy="685800"/>
          </a:xfrm>
          <a:prstGeom prst="straightConnector1">
            <a:avLst/>
          </a:prstGeom>
          <a:ln w="12700">
            <a:prstDash val="sysDash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Headline">
            <a:extLst>
              <a:ext uri="{FF2B5EF4-FFF2-40B4-BE49-F238E27FC236}">
                <a16:creationId xmlns:a16="http://schemas.microsoft.com/office/drawing/2014/main" id="{F8646EF2-FE73-41DC-B654-C5012A3720D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123135" y="1570255"/>
            <a:ext cx="8893865" cy="3030064"/>
          </a:xfrm>
          <a:prstGeom prst="rect">
            <a:avLst/>
          </a:prstGeom>
          <a:blipFill dpi="0" rotWithShape="1">
            <a:blip r:embed="rId2">
              <a:alphaModFix amt="80000"/>
            </a:blip>
            <a:srcRect/>
            <a:stretch>
              <a:fillRect l="-10" r="-10"/>
            </a:stretch>
          </a:blipFill>
        </p:spPr>
        <p:txBody>
          <a:bodyPr wrap="square" lIns="900000" bIns="684000" anchor="b">
            <a:noAutofit/>
          </a:bodyPr>
          <a:lstStyle>
            <a:lvl1pPr>
              <a:defRPr sz="2600" b="0">
                <a:solidFill>
                  <a:schemeClr val="tx1"/>
                </a:solidFill>
              </a:defRPr>
            </a:lvl1pPr>
          </a:lstStyle>
          <a:p>
            <a:r>
              <a:rPr lang="en-GB"/>
              <a:t>Intermediate slide, photo</a:t>
            </a:r>
            <a:br>
              <a:rPr lang="en-GB"/>
            </a:br>
            <a:r>
              <a:rPr lang="en-GB"/>
              <a:t>(interchangeable)</a:t>
            </a:r>
          </a:p>
        </p:txBody>
      </p:sp>
      <p:pic>
        <p:nvPicPr>
          <p:cNvPr id="26" name="Beispiel" descr="Ein Bild, das Wand, Gebäude enthält.&#10;&#10;Automatisch generierte Beschreibung">
            <a:extLst>
              <a:ext uri="{FF2B5EF4-FFF2-40B4-BE49-F238E27FC236}">
                <a16:creationId xmlns:a16="http://schemas.microsoft.com/office/drawing/2014/main" id="{317CFD46-37B5-4632-BBA4-3F2278F98B6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 bwMode="gray">
          <a:xfrm>
            <a:off x="7497022" y="1475105"/>
            <a:ext cx="1246909" cy="860367"/>
          </a:xfrm>
          <a:prstGeom prst="rect">
            <a:avLst/>
          </a:prstGeom>
        </p:spPr>
      </p:pic>
      <p:sp>
        <p:nvSpPr>
          <p:cNvPr id="28" name="1.">
            <a:extLst>
              <a:ext uri="{FF2B5EF4-FFF2-40B4-BE49-F238E27FC236}">
                <a16:creationId xmlns:a16="http://schemas.microsoft.com/office/drawing/2014/main" id="{0BCFDBF6-0C4F-4BA9-84EB-ED3466065719}"/>
              </a:ext>
            </a:extLst>
          </p:cNvPr>
          <p:cNvSpPr/>
          <p:nvPr userDrawn="1"/>
        </p:nvSpPr>
        <p:spPr bwMode="gray">
          <a:xfrm>
            <a:off x="4092742" y="128165"/>
            <a:ext cx="1476375" cy="5909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1. Click on this icon to insert a new photo.</a:t>
            </a:r>
          </a:p>
        </p:txBody>
      </p:sp>
      <p:sp>
        <p:nvSpPr>
          <p:cNvPr id="29" name="2.">
            <a:extLst>
              <a:ext uri="{FF2B5EF4-FFF2-40B4-BE49-F238E27FC236}">
                <a16:creationId xmlns:a16="http://schemas.microsoft.com/office/drawing/2014/main" id="{918BC469-7392-45B5-882F-1B971DBE17B2}"/>
              </a:ext>
            </a:extLst>
          </p:cNvPr>
          <p:cNvSpPr/>
          <p:nvPr userDrawn="1"/>
        </p:nvSpPr>
        <p:spPr bwMode="gray">
          <a:xfrm>
            <a:off x="5501862" y="128165"/>
            <a:ext cx="1476375" cy="2585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2. Reset the slide.</a:t>
            </a:r>
          </a:p>
        </p:txBody>
      </p:sp>
      <p:sp>
        <p:nvSpPr>
          <p:cNvPr id="30" name="3.">
            <a:extLst>
              <a:ext uri="{FF2B5EF4-FFF2-40B4-BE49-F238E27FC236}">
                <a16:creationId xmlns:a16="http://schemas.microsoft.com/office/drawing/2014/main" id="{431D4BE7-4DC0-4A8D-8A4E-899AB39C9BFA}"/>
              </a:ext>
            </a:extLst>
          </p:cNvPr>
          <p:cNvSpPr/>
          <p:nvPr userDrawn="1"/>
        </p:nvSpPr>
        <p:spPr bwMode="gray">
          <a:xfrm>
            <a:off x="7261861" y="128165"/>
            <a:ext cx="1863194" cy="5909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3. Where necessary, change the section using the ‘Crop’ function.</a:t>
            </a:r>
          </a:p>
        </p:txBody>
      </p:sp>
      <p:sp>
        <p:nvSpPr>
          <p:cNvPr id="31" name="how">
            <a:extLst>
              <a:ext uri="{FF2B5EF4-FFF2-40B4-BE49-F238E27FC236}">
                <a16:creationId xmlns:a16="http://schemas.microsoft.com/office/drawing/2014/main" id="{CFE17404-D559-410E-817A-BE37032A4EC8}"/>
              </a:ext>
            </a:extLst>
          </p:cNvPr>
          <p:cNvSpPr txBox="1"/>
          <p:nvPr userDrawn="1"/>
        </p:nvSpPr>
        <p:spPr bwMode="gray">
          <a:xfrm>
            <a:off x="-2857397" y="177800"/>
            <a:ext cx="279627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28588" marR="0" lvl="0" indent="-128588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en-GB" sz="900" b="0">
                <a:solidFill>
                  <a:schemeClr val="bg1">
                    <a:lumMod val="50000"/>
                  </a:schemeClr>
                </a:solidFill>
              </a:rPr>
              <a:t>Click on image above transparent section.</a:t>
            </a:r>
          </a:p>
          <a:p>
            <a:pPr marL="128588" marR="0" lvl="0" indent="-128588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en-GB" sz="900" b="0">
                <a:solidFill>
                  <a:schemeClr val="bg1">
                    <a:lumMod val="50000"/>
                  </a:schemeClr>
                </a:solidFill>
              </a:rPr>
              <a:t>Delete image by pressing the DEL key.</a:t>
            </a:r>
          </a:p>
          <a:p>
            <a:pPr marL="128588" marR="0" lvl="0" indent="-128588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en-GB" sz="900" b="0">
                <a:solidFill>
                  <a:schemeClr val="bg1">
                    <a:lumMod val="50000"/>
                  </a:schemeClr>
                </a:solidFill>
              </a:rPr>
              <a:t>Click on small icon in centre of page.</a:t>
            </a:r>
          </a:p>
          <a:p>
            <a:pPr marL="128588" marR="0" lvl="0" indent="-128588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en-GB" sz="900" b="0">
                <a:solidFill>
                  <a:schemeClr val="bg1">
                    <a:lumMod val="50000"/>
                  </a:schemeClr>
                </a:solidFill>
              </a:rPr>
              <a:t>Select photo.</a:t>
            </a:r>
          </a:p>
          <a:p>
            <a:pPr marL="128588" marR="0" lvl="0" indent="-128588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en-GB" sz="900" b="0">
                <a:solidFill>
                  <a:schemeClr val="bg1">
                    <a:lumMod val="50000"/>
                  </a:schemeClr>
                </a:solidFill>
              </a:rPr>
              <a:t>Select ‘Home / Reset ’.</a:t>
            </a:r>
          </a:p>
          <a:p>
            <a:pPr marL="128588" marR="0" lvl="0" indent="-128588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en-GB" sz="900" b="0">
                <a:solidFill>
                  <a:schemeClr val="bg1">
                    <a:lumMod val="50000"/>
                  </a:schemeClr>
                </a:solidFill>
              </a:rPr>
              <a:t>If required, edit the section under ‘Format/Crop ’.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25D92098-BA3C-4707-8ABA-0C27A011DB6B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r>
              <a:rPr lang="en-GB"/>
              <a:t>22 Jan. 2019</a:t>
            </a:r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645C6D00-0E00-4289-836D-A87919E2F94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GB"/>
              <a:t>Titel of the presentation</a:t>
            </a:r>
          </a:p>
        </p:txBody>
      </p:sp>
      <p:sp>
        <p:nvSpPr>
          <p:cNvPr id="11" name="Foliennummernplatzhalter 10">
            <a:extLst>
              <a:ext uri="{FF2B5EF4-FFF2-40B4-BE49-F238E27FC236}">
                <a16:creationId xmlns:a16="http://schemas.microsoft.com/office/drawing/2014/main" id="{C45153B9-0A46-4ECF-876F-E46153C49C5F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r>
              <a:rPr lang="en-GB"/>
              <a:t>Page </a:t>
            </a:r>
            <a:fld id="{3A8B5DB7-81A8-4ED4-916B-6B23CD603687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19" name="Grafik 18" descr="Ein Bild, das Screenshot enthält.&#10;&#10;Automatisch generierte Beschreibung">
            <a:extLst>
              <a:ext uri="{FF2B5EF4-FFF2-40B4-BE49-F238E27FC236}">
                <a16:creationId xmlns:a16="http://schemas.microsoft.com/office/drawing/2014/main" id="{F90E96F9-8FB8-41D7-9257-7179FD053D2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50418" r="36621"/>
          <a:stretch/>
        </p:blipFill>
        <p:spPr>
          <a:xfrm>
            <a:off x="7497546" y="772118"/>
            <a:ext cx="387893" cy="590931"/>
          </a:xfrm>
          <a:prstGeom prst="rect">
            <a:avLst/>
          </a:prstGeom>
        </p:spPr>
      </p:pic>
      <p:grpSp>
        <p:nvGrpSpPr>
          <p:cNvPr id="23" name="Gruppieren 22">
            <a:extLst>
              <a:ext uri="{FF2B5EF4-FFF2-40B4-BE49-F238E27FC236}">
                <a16:creationId xmlns:a16="http://schemas.microsoft.com/office/drawing/2014/main" id="{67BCCCE2-341A-478B-A3EC-6046F8A5D497}"/>
              </a:ext>
            </a:extLst>
          </p:cNvPr>
          <p:cNvGrpSpPr/>
          <p:nvPr userDrawn="1"/>
        </p:nvGrpSpPr>
        <p:grpSpPr>
          <a:xfrm>
            <a:off x="5604594" y="776007"/>
            <a:ext cx="1588101" cy="650246"/>
            <a:chOff x="5604594" y="1459908"/>
            <a:chExt cx="1588101" cy="650246"/>
          </a:xfrm>
        </p:grpSpPr>
        <p:pic>
          <p:nvPicPr>
            <p:cNvPr id="32" name="Grafik 31" descr="Ein Bild, das Screenshot enthält.&#10;&#10;Automatisch generierte Beschreibung">
              <a:extLst>
                <a:ext uri="{FF2B5EF4-FFF2-40B4-BE49-F238E27FC236}">
                  <a16:creationId xmlns:a16="http://schemas.microsoft.com/office/drawing/2014/main" id="{78A59224-4957-4C08-BE65-D8BD25A23E4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/>
            <a:stretch>
              <a:fillRect/>
            </a:stretch>
          </p:blipFill>
          <p:spPr>
            <a:xfrm>
              <a:off x="5604594" y="1459908"/>
              <a:ext cx="1588101" cy="650246"/>
            </a:xfrm>
            <a:prstGeom prst="rect">
              <a:avLst/>
            </a:prstGeom>
          </p:spPr>
        </p:pic>
        <p:sp>
          <p:nvSpPr>
            <p:cNvPr id="33" name="Rechteck 32">
              <a:extLst>
                <a:ext uri="{FF2B5EF4-FFF2-40B4-BE49-F238E27FC236}">
                  <a16:creationId xmlns:a16="http://schemas.microsoft.com/office/drawing/2014/main" id="{D3A98BB7-764F-4350-BD71-C6758C885B37}"/>
                </a:ext>
              </a:extLst>
            </p:cNvPr>
            <p:cNvSpPr/>
            <p:nvPr userDrawn="1"/>
          </p:nvSpPr>
          <p:spPr bwMode="gray">
            <a:xfrm>
              <a:off x="6631396" y="1739890"/>
              <a:ext cx="482357" cy="179961"/>
            </a:xfrm>
            <a:prstGeom prst="rect">
              <a:avLst/>
            </a:prstGeom>
            <a:noFill/>
            <a:ln w="127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sp>
        <p:nvSpPr>
          <p:cNvPr id="34" name="Rechteck">
            <a:extLst>
              <a:ext uri="{FF2B5EF4-FFF2-40B4-BE49-F238E27FC236}">
                <a16:creationId xmlns:a16="http://schemas.microsoft.com/office/drawing/2014/main" id="{C2B577D0-C8DA-42B1-BF4C-EE3ACF0A05FC}"/>
              </a:ext>
            </a:extLst>
          </p:cNvPr>
          <p:cNvSpPr/>
          <p:nvPr userDrawn="1"/>
        </p:nvSpPr>
        <p:spPr bwMode="gray">
          <a:xfrm>
            <a:off x="7530036" y="959758"/>
            <a:ext cx="334720" cy="338137"/>
          </a:xfrm>
          <a:prstGeom prst="rect">
            <a:avLst/>
          </a:prstGeom>
          <a:noFill/>
          <a:ln w="127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47978215"/>
      </p:ext>
    </p:extLst>
  </p:cSld>
  <p:clrMapOvr>
    <a:masterClrMapping/>
  </p:clrMapOvr>
  <p:transition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ndard tex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platzhalter 7">
            <a:extLst>
              <a:ext uri="{FF2B5EF4-FFF2-40B4-BE49-F238E27FC236}">
                <a16:creationId xmlns:a16="http://schemas.microsoft.com/office/drawing/2014/main" id="{5AF0F476-FCB1-4FAD-A333-9C951E2B5D1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49818" y="1020969"/>
            <a:ext cx="7172684" cy="3495469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</a:lstStyle>
          <a:p>
            <a:pPr lvl="0"/>
            <a:r>
              <a:rPr lang="en-GB" noProof="0"/>
              <a:t>Click to add text</a:t>
            </a:r>
          </a:p>
          <a:p>
            <a:pPr lvl="1">
              <a:buClr>
                <a:schemeClr val="accent1"/>
              </a:buClr>
            </a:pPr>
            <a:r>
              <a:rPr lang="en-GB" noProof="0"/>
              <a:t>Second level</a:t>
            </a:r>
          </a:p>
          <a:p>
            <a:pPr lvl="2">
              <a:buClr>
                <a:schemeClr val="accent1"/>
              </a:buClr>
            </a:pPr>
            <a:r>
              <a:rPr lang="en-GB" noProof="0"/>
              <a:t>Third level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F3037597-8BB0-4750-8FAD-25286772104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449816" y="240212"/>
            <a:ext cx="8567183" cy="540544"/>
          </a:xfrm>
        </p:spPr>
        <p:txBody>
          <a:bodyPr/>
          <a:lstStyle>
            <a:lvl1pPr>
              <a:defRPr/>
            </a:lvl1pPr>
          </a:lstStyle>
          <a:p>
            <a:r>
              <a:rPr lang="en-GB"/>
              <a:t>Click to add headline</a:t>
            </a:r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9403C02B-EA48-4260-811D-43CCEC0F652F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en-GB"/>
              <a:t>22 Jan. 2019</a:t>
            </a:r>
          </a:p>
        </p:txBody>
      </p:sp>
      <p:sp>
        <p:nvSpPr>
          <p:cNvPr id="7" name="Fußzeilenplatzhalter 6">
            <a:extLst>
              <a:ext uri="{FF2B5EF4-FFF2-40B4-BE49-F238E27FC236}">
                <a16:creationId xmlns:a16="http://schemas.microsoft.com/office/drawing/2014/main" id="{3572318F-C167-4A9B-9214-245E7E1B6789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GB"/>
              <a:t>Titel of the presentation</a:t>
            </a:r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75A6A7C1-5347-4031-950E-FE89F744C1A9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en-GB"/>
              <a:t>Page </a:t>
            </a:r>
            <a:fld id="{3A8B5DB7-81A8-4ED4-916B-6B23CD603687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73975719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2845" userDrawn="1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ndard text slide with sub-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el 1">
            <a:extLst>
              <a:ext uri="{FF2B5EF4-FFF2-40B4-BE49-F238E27FC236}">
                <a16:creationId xmlns:a16="http://schemas.microsoft.com/office/drawing/2014/main" id="{726EAD89-A3DC-4500-9071-F28C7DB87EC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449816" y="264027"/>
            <a:ext cx="8567183" cy="270565"/>
          </a:xfrm>
        </p:spPr>
        <p:txBody>
          <a:bodyPr/>
          <a:lstStyle>
            <a:lvl1pPr>
              <a:defRPr/>
            </a:lvl1pPr>
          </a:lstStyle>
          <a:p>
            <a:r>
              <a:rPr lang="en-GB"/>
              <a:t>Click to add headline</a:t>
            </a:r>
          </a:p>
        </p:txBody>
      </p:sp>
      <p:sp>
        <p:nvSpPr>
          <p:cNvPr id="7" name="Textplatzhalter 2">
            <a:extLst>
              <a:ext uri="{FF2B5EF4-FFF2-40B4-BE49-F238E27FC236}">
                <a16:creationId xmlns:a16="http://schemas.microsoft.com/office/drawing/2014/main" id="{7BDDDF81-EBEA-4C88-AA55-681A5710CA2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449263" y="581026"/>
            <a:ext cx="8567737" cy="376238"/>
          </a:xfrm>
        </p:spPr>
        <p:txBody>
          <a:bodyPr vert="horz" lIns="0" tIns="0" rIns="72000" bIns="0" rtlCol="0" anchor="t">
            <a:noAutofit/>
          </a:bodyPr>
          <a:lstStyle>
            <a:lvl1pPr>
              <a:defRPr lang="de-DE" sz="1400" b="0" cap="none" baseline="0" smtClean="0">
                <a:latin typeface="+mj-lt"/>
                <a:ea typeface="+mj-ea"/>
                <a:cs typeface="+mj-cs"/>
              </a:defRPr>
            </a:lvl1pPr>
            <a:lvl2pPr>
              <a:defRPr lang="de-DE" smtClean="0"/>
            </a:lvl2pPr>
            <a:lvl3pPr>
              <a:defRPr lang="de-DE" smtClean="0"/>
            </a:lvl3pPr>
            <a:lvl4pPr>
              <a:defRPr lang="de-DE" smtClean="0"/>
            </a:lvl4pPr>
            <a:lvl5pPr>
              <a:defRPr lang="en-US"/>
            </a:lvl5pPr>
          </a:lstStyle>
          <a:p>
            <a:pPr lvl="0">
              <a:spcBef>
                <a:spcPct val="0"/>
              </a:spcBef>
            </a:pPr>
            <a:r>
              <a:rPr lang="en-GB"/>
              <a:t>Click to add sub-line</a:t>
            </a: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5AF0F476-FCB1-4FAD-A333-9C951E2B5D1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49817" y="1020969"/>
            <a:ext cx="7172683" cy="3495469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</a:lstStyle>
          <a:p>
            <a:pPr lvl="0"/>
            <a:r>
              <a:rPr lang="en-GB" noProof="0"/>
              <a:t>Click to add text</a:t>
            </a:r>
          </a:p>
          <a:p>
            <a:pPr lvl="1">
              <a:buClr>
                <a:schemeClr val="accent1"/>
              </a:buClr>
            </a:pPr>
            <a:r>
              <a:rPr lang="en-GB" noProof="0"/>
              <a:t>Second level</a:t>
            </a:r>
          </a:p>
          <a:p>
            <a:pPr lvl="2">
              <a:buClr>
                <a:schemeClr val="accent1"/>
              </a:buClr>
            </a:pPr>
            <a:r>
              <a:rPr lang="en-GB" noProof="0"/>
              <a:t>Third level</a:t>
            </a:r>
          </a:p>
        </p:txBody>
      </p:sp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0B548EA6-0BD4-4DE9-880C-9051257B8288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r>
              <a:rPr lang="en-GB"/>
              <a:t>22 Jan. 2019</a:t>
            </a:r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83E7CC3B-6035-4291-B04F-DE018A6C968C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GB"/>
              <a:t>Titel of the presentation</a:t>
            </a:r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5D360B5D-15C8-4DDF-99B9-68062FEA3754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r>
              <a:rPr lang="en-GB"/>
              <a:t>Page </a:t>
            </a:r>
            <a:fld id="{3A8B5DB7-81A8-4ED4-916B-6B23CD603687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5235818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2845" userDrawn="1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ndard text slide, alternativ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platzhalter 7">
            <a:extLst>
              <a:ext uri="{FF2B5EF4-FFF2-40B4-BE49-F238E27FC236}">
                <a16:creationId xmlns:a16="http://schemas.microsoft.com/office/drawing/2014/main" id="{5AF0F476-FCB1-4FAD-A333-9C951E2B5D1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49818" y="1020969"/>
            <a:ext cx="7172684" cy="2839832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</a:lstStyle>
          <a:p>
            <a:pPr lvl="0"/>
            <a:r>
              <a:rPr lang="en-GB" noProof="0"/>
              <a:t>Click to add text</a:t>
            </a:r>
          </a:p>
          <a:p>
            <a:pPr lvl="1">
              <a:buClr>
                <a:schemeClr val="accent1"/>
              </a:buClr>
            </a:pPr>
            <a:r>
              <a:rPr lang="en-GB" noProof="0"/>
              <a:t>Second level</a:t>
            </a:r>
          </a:p>
          <a:p>
            <a:pPr lvl="2">
              <a:buClr>
                <a:schemeClr val="accent1"/>
              </a:buClr>
            </a:pPr>
            <a:r>
              <a:rPr lang="en-GB" noProof="0"/>
              <a:t>Third level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F3037597-8BB0-4750-8FAD-25286772104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449816" y="240212"/>
            <a:ext cx="8567183" cy="540544"/>
          </a:xfrm>
        </p:spPr>
        <p:txBody>
          <a:bodyPr/>
          <a:lstStyle>
            <a:lvl1pPr>
              <a:defRPr/>
            </a:lvl1pPr>
          </a:lstStyle>
          <a:p>
            <a:r>
              <a:rPr lang="en-GB"/>
              <a:t>Click to add headline</a:t>
            </a:r>
          </a:p>
        </p:txBody>
      </p:sp>
      <p:grpSp>
        <p:nvGrpSpPr>
          <p:cNvPr id="20" name="Key Visual">
            <a:extLst>
              <a:ext uri="{FF2B5EF4-FFF2-40B4-BE49-F238E27FC236}">
                <a16:creationId xmlns:a16="http://schemas.microsoft.com/office/drawing/2014/main" id="{BCBD8A78-7D69-4DFD-B354-CF36A84705CB}"/>
              </a:ext>
            </a:extLst>
          </p:cNvPr>
          <p:cNvGrpSpPr/>
          <p:nvPr userDrawn="1"/>
        </p:nvGrpSpPr>
        <p:grpSpPr bwMode="gray">
          <a:xfrm flipV="1">
            <a:off x="123135" y="3983338"/>
            <a:ext cx="2320828" cy="616979"/>
            <a:chOff x="4846637" y="119557"/>
            <a:chExt cx="3783013" cy="1005693"/>
          </a:xfrm>
        </p:grpSpPr>
        <p:sp>
          <p:nvSpPr>
            <p:cNvPr id="21" name="Freihandform: Form 20">
              <a:extLst>
                <a:ext uri="{FF2B5EF4-FFF2-40B4-BE49-F238E27FC236}">
                  <a16:creationId xmlns:a16="http://schemas.microsoft.com/office/drawing/2014/main" id="{E45BEDC0-179F-43C1-A606-AFD62A6A063E}"/>
                </a:ext>
              </a:extLst>
            </p:cNvPr>
            <p:cNvSpPr/>
            <p:nvPr userDrawn="1"/>
          </p:nvSpPr>
          <p:spPr bwMode="gray">
            <a:xfrm>
              <a:off x="4846637" y="119557"/>
              <a:ext cx="3783013" cy="1003198"/>
            </a:xfrm>
            <a:custGeom>
              <a:avLst/>
              <a:gdLst>
                <a:gd name="connsiteX0" fmla="*/ 0 w 6644156"/>
                <a:gd name="connsiteY0" fmla="*/ 0 h 1761930"/>
                <a:gd name="connsiteX1" fmla="*/ 6644156 w 6644156"/>
                <a:gd name="connsiteY1" fmla="*/ 0 h 1761930"/>
                <a:gd name="connsiteX2" fmla="*/ 5593080 w 6644156"/>
                <a:gd name="connsiteY2" fmla="*/ 838200 h 1761930"/>
                <a:gd name="connsiteX3" fmla="*/ 4465320 w 6644156"/>
                <a:gd name="connsiteY3" fmla="*/ 426720 h 1761930"/>
                <a:gd name="connsiteX4" fmla="*/ 934433 w 6644156"/>
                <a:gd name="connsiteY4" fmla="*/ 1761930 h 1761930"/>
                <a:gd name="connsiteX5" fmla="*/ 0 w 6644156"/>
                <a:gd name="connsiteY5" fmla="*/ 1052662 h 17619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644156" h="1761930">
                  <a:moveTo>
                    <a:pt x="0" y="0"/>
                  </a:moveTo>
                  <a:lnTo>
                    <a:pt x="6644156" y="0"/>
                  </a:lnTo>
                  <a:lnTo>
                    <a:pt x="5593080" y="838200"/>
                  </a:lnTo>
                  <a:lnTo>
                    <a:pt x="4465320" y="426720"/>
                  </a:lnTo>
                  <a:lnTo>
                    <a:pt x="934433" y="1761930"/>
                  </a:lnTo>
                  <a:lnTo>
                    <a:pt x="0" y="1052662"/>
                  </a:lnTo>
                  <a:close/>
                </a:path>
              </a:pathLst>
            </a:custGeom>
            <a:blipFill>
              <a:blip r:embed="rId2"/>
              <a:srcRect/>
              <a:stretch>
                <a:fillRect l="-225" r="-225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Freihandform: Form 21">
              <a:extLst>
                <a:ext uri="{FF2B5EF4-FFF2-40B4-BE49-F238E27FC236}">
                  <a16:creationId xmlns:a16="http://schemas.microsoft.com/office/drawing/2014/main" id="{F6CCD5CC-5505-4485-9297-BB0A34EBB2F6}"/>
                </a:ext>
              </a:extLst>
            </p:cNvPr>
            <p:cNvSpPr/>
            <p:nvPr userDrawn="1"/>
          </p:nvSpPr>
          <p:spPr bwMode="gray">
            <a:xfrm>
              <a:off x="4920060" y="119557"/>
              <a:ext cx="1036212" cy="1005693"/>
            </a:xfrm>
            <a:custGeom>
              <a:avLst/>
              <a:gdLst>
                <a:gd name="connsiteX0" fmla="*/ 0 w 1978500"/>
                <a:gd name="connsiteY0" fmla="*/ 0 h 1920227"/>
                <a:gd name="connsiteX1" fmla="*/ 1978500 w 1978500"/>
                <a:gd name="connsiteY1" fmla="*/ 0 h 1920227"/>
                <a:gd name="connsiteX2" fmla="*/ 876998 w 1978500"/>
                <a:gd name="connsiteY2" fmla="*/ 1920227 h 19202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978500" h="1920227">
                  <a:moveTo>
                    <a:pt x="0" y="0"/>
                  </a:moveTo>
                  <a:lnTo>
                    <a:pt x="1978500" y="0"/>
                  </a:lnTo>
                  <a:lnTo>
                    <a:pt x="876998" y="1920227"/>
                  </a:lnTo>
                  <a:close/>
                </a:path>
              </a:pathLst>
            </a:custGeom>
            <a:solidFill>
              <a:schemeClr val="bg1">
                <a:alpha val="4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3" name="Freihandform: Form 22">
              <a:extLst>
                <a:ext uri="{FF2B5EF4-FFF2-40B4-BE49-F238E27FC236}">
                  <a16:creationId xmlns:a16="http://schemas.microsoft.com/office/drawing/2014/main" id="{18541086-C56A-406D-91E6-D3E933CF7BA3}"/>
                </a:ext>
              </a:extLst>
            </p:cNvPr>
            <p:cNvSpPr/>
            <p:nvPr userDrawn="1"/>
          </p:nvSpPr>
          <p:spPr bwMode="gray">
            <a:xfrm>
              <a:off x="7610197" y="119557"/>
              <a:ext cx="508146" cy="477657"/>
            </a:xfrm>
            <a:custGeom>
              <a:avLst/>
              <a:gdLst>
                <a:gd name="connsiteX0" fmla="*/ 0 w 970232"/>
                <a:gd name="connsiteY0" fmla="*/ 0 h 912018"/>
                <a:gd name="connsiteX1" fmla="*/ 970232 w 970232"/>
                <a:gd name="connsiteY1" fmla="*/ 0 h 912018"/>
                <a:gd name="connsiteX2" fmla="*/ 804720 w 970232"/>
                <a:gd name="connsiteY2" fmla="*/ 912018 h 9120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70232" h="912018">
                  <a:moveTo>
                    <a:pt x="0" y="0"/>
                  </a:moveTo>
                  <a:lnTo>
                    <a:pt x="970232" y="0"/>
                  </a:lnTo>
                  <a:lnTo>
                    <a:pt x="804720" y="912018"/>
                  </a:lnTo>
                  <a:close/>
                </a:path>
              </a:pathLst>
            </a:custGeom>
            <a:solidFill>
              <a:schemeClr val="bg1">
                <a:alpha val="4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4" name="Freihandform: Form 23">
              <a:extLst>
                <a:ext uri="{FF2B5EF4-FFF2-40B4-BE49-F238E27FC236}">
                  <a16:creationId xmlns:a16="http://schemas.microsoft.com/office/drawing/2014/main" id="{1B8A9566-A588-4E4A-8143-1CBDC9C30D67}"/>
                </a:ext>
              </a:extLst>
            </p:cNvPr>
            <p:cNvSpPr/>
            <p:nvPr userDrawn="1"/>
          </p:nvSpPr>
          <p:spPr bwMode="gray">
            <a:xfrm flipH="1">
              <a:off x="7164646" y="119557"/>
              <a:ext cx="951008" cy="481890"/>
            </a:xfrm>
            <a:custGeom>
              <a:avLst/>
              <a:gdLst>
                <a:gd name="connsiteX0" fmla="*/ 1815814 w 1815814"/>
                <a:gd name="connsiteY0" fmla="*/ 0 h 920101"/>
                <a:gd name="connsiteX1" fmla="*/ 0 w 1815814"/>
                <a:gd name="connsiteY1" fmla="*/ 0 h 920101"/>
                <a:gd name="connsiteX2" fmla="*/ 161054 w 1815814"/>
                <a:gd name="connsiteY2" fmla="*/ 920101 h 9201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815814" h="920101">
                  <a:moveTo>
                    <a:pt x="1815814" y="0"/>
                  </a:moveTo>
                  <a:lnTo>
                    <a:pt x="0" y="0"/>
                  </a:lnTo>
                  <a:lnTo>
                    <a:pt x="161054" y="920101"/>
                  </a:lnTo>
                  <a:close/>
                </a:path>
              </a:pathLst>
            </a:custGeom>
            <a:solidFill>
              <a:schemeClr val="bg1">
                <a:alpha val="4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5" name="Freihandform: Form 24">
              <a:extLst>
                <a:ext uri="{FF2B5EF4-FFF2-40B4-BE49-F238E27FC236}">
                  <a16:creationId xmlns:a16="http://schemas.microsoft.com/office/drawing/2014/main" id="{6FDDC1A6-3462-4813-8D80-9E642D617983}"/>
                </a:ext>
              </a:extLst>
            </p:cNvPr>
            <p:cNvSpPr/>
            <p:nvPr userDrawn="1"/>
          </p:nvSpPr>
          <p:spPr bwMode="gray">
            <a:xfrm>
              <a:off x="4920060" y="119557"/>
              <a:ext cx="2146640" cy="1005693"/>
            </a:xfrm>
            <a:custGeom>
              <a:avLst/>
              <a:gdLst>
                <a:gd name="connsiteX0" fmla="*/ 0 w 4098704"/>
                <a:gd name="connsiteY0" fmla="*/ 0 h 1920227"/>
                <a:gd name="connsiteX1" fmla="*/ 4098704 w 4098704"/>
                <a:gd name="connsiteY1" fmla="*/ 0 h 1920227"/>
                <a:gd name="connsiteX2" fmla="*/ 876998 w 4098704"/>
                <a:gd name="connsiteY2" fmla="*/ 1920227 h 19202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098704" h="1920227">
                  <a:moveTo>
                    <a:pt x="0" y="0"/>
                  </a:moveTo>
                  <a:lnTo>
                    <a:pt x="4098704" y="0"/>
                  </a:lnTo>
                  <a:lnTo>
                    <a:pt x="876998" y="1920227"/>
                  </a:lnTo>
                  <a:close/>
                </a:path>
              </a:pathLst>
            </a:custGeom>
            <a:solidFill>
              <a:schemeClr val="bg1">
                <a:alpha val="4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7312137B-7817-4520-A9FF-87A20B391AA0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en-GB"/>
              <a:t>22 Jan. 2019</a:t>
            </a:r>
          </a:p>
        </p:txBody>
      </p:sp>
      <p:sp>
        <p:nvSpPr>
          <p:cNvPr id="7" name="Fußzeilenplatzhalter 6">
            <a:extLst>
              <a:ext uri="{FF2B5EF4-FFF2-40B4-BE49-F238E27FC236}">
                <a16:creationId xmlns:a16="http://schemas.microsoft.com/office/drawing/2014/main" id="{0F93DA6A-ABDD-4D0F-AFE3-FF43762B7FB4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GB"/>
              <a:t>Titel of the presentation</a:t>
            </a:r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7905C91D-31F5-4E80-9F76-6D372B3A169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en-GB"/>
              <a:t>Page </a:t>
            </a:r>
            <a:fld id="{3A8B5DB7-81A8-4ED4-916B-6B23CD603687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58597088"/>
      </p:ext>
    </p:extLst>
  </p:cSld>
  <p:clrMapOvr>
    <a:masterClrMapping/>
  </p:clrMapOvr>
  <p:transition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slide, with 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platzhalter 7">
            <a:extLst>
              <a:ext uri="{FF2B5EF4-FFF2-40B4-BE49-F238E27FC236}">
                <a16:creationId xmlns:a16="http://schemas.microsoft.com/office/drawing/2014/main" id="{5AF0F476-FCB1-4FAD-A333-9C951E2B5D1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49818" y="1020969"/>
            <a:ext cx="4122182" cy="3495469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</a:lstStyle>
          <a:p>
            <a:pPr lvl="0"/>
            <a:r>
              <a:rPr lang="en-GB" noProof="0"/>
              <a:t>Click to add text</a:t>
            </a:r>
          </a:p>
          <a:p>
            <a:pPr lvl="1">
              <a:buClr>
                <a:schemeClr val="accent1"/>
              </a:buClr>
            </a:pPr>
            <a:r>
              <a:rPr lang="en-GB" noProof="0"/>
              <a:t>Second level</a:t>
            </a:r>
          </a:p>
          <a:p>
            <a:pPr lvl="2">
              <a:buClr>
                <a:schemeClr val="accent1"/>
              </a:buClr>
            </a:pPr>
            <a:r>
              <a:rPr lang="en-GB" noProof="0"/>
              <a:t>Third level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F3037597-8BB0-4750-8FAD-25286772104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449816" y="240212"/>
            <a:ext cx="8560833" cy="540544"/>
          </a:xfrm>
        </p:spPr>
        <p:txBody>
          <a:bodyPr/>
          <a:lstStyle>
            <a:lvl1pPr>
              <a:defRPr/>
            </a:lvl1pPr>
          </a:lstStyle>
          <a:p>
            <a:r>
              <a:rPr lang="en-GB"/>
              <a:t>Click to add headline</a:t>
            </a:r>
          </a:p>
        </p:txBody>
      </p:sp>
      <p:sp>
        <p:nvSpPr>
          <p:cNvPr id="9" name="Textplatzhalter 7">
            <a:extLst>
              <a:ext uri="{FF2B5EF4-FFF2-40B4-BE49-F238E27FC236}">
                <a16:creationId xmlns:a16="http://schemas.microsoft.com/office/drawing/2014/main" id="{22732D1C-05D1-4A5F-B576-23063E1D7BD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4888468" y="1020969"/>
            <a:ext cx="4122182" cy="3495469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</a:lstStyle>
          <a:p>
            <a:pPr lvl="0"/>
            <a:r>
              <a:rPr lang="en-GB" noProof="0"/>
              <a:t>Click to add text</a:t>
            </a:r>
          </a:p>
          <a:p>
            <a:pPr lvl="1">
              <a:buClr>
                <a:schemeClr val="accent1"/>
              </a:buClr>
            </a:pPr>
            <a:r>
              <a:rPr lang="en-GB" noProof="0"/>
              <a:t>Second level</a:t>
            </a:r>
          </a:p>
          <a:p>
            <a:pPr lvl="2">
              <a:buClr>
                <a:schemeClr val="accent1"/>
              </a:buClr>
            </a:pPr>
            <a:r>
              <a:rPr lang="en-GB" noProof="0"/>
              <a:t>Third level</a:t>
            </a:r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F4E7BC60-DC17-4952-AA54-E728E1C62BDC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r>
              <a:rPr lang="en-GB"/>
              <a:t>22 Jan. 2019</a:t>
            </a:r>
          </a:p>
        </p:txBody>
      </p:sp>
      <p:sp>
        <p:nvSpPr>
          <p:cNvPr id="7" name="Fußzeilenplatzhalter 6">
            <a:extLst>
              <a:ext uri="{FF2B5EF4-FFF2-40B4-BE49-F238E27FC236}">
                <a16:creationId xmlns:a16="http://schemas.microsoft.com/office/drawing/2014/main" id="{616123A0-A869-46F1-9E20-A4CCE7F665FA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GB"/>
              <a:t>Titel of the presentation</a:t>
            </a:r>
          </a:p>
        </p:txBody>
      </p:sp>
      <p:sp>
        <p:nvSpPr>
          <p:cNvPr id="10" name="Foliennummernplatzhalter 9">
            <a:extLst>
              <a:ext uri="{FF2B5EF4-FFF2-40B4-BE49-F238E27FC236}">
                <a16:creationId xmlns:a16="http://schemas.microsoft.com/office/drawing/2014/main" id="{39EFEB5C-119E-416E-84F6-79F25273C8C7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r>
              <a:rPr lang="en-GB"/>
              <a:t>Page </a:t>
            </a:r>
            <a:fld id="{3A8B5DB7-81A8-4ED4-916B-6B23CD603687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71978961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2" orient="horz" pos="2845" userDrawn="1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slide, with on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platzhalter 7">
            <a:extLst>
              <a:ext uri="{FF2B5EF4-FFF2-40B4-BE49-F238E27FC236}">
                <a16:creationId xmlns:a16="http://schemas.microsoft.com/office/drawing/2014/main" id="{5AF0F476-FCB1-4FAD-A333-9C951E2B5D1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49818" y="1020968"/>
            <a:ext cx="4122182" cy="3495469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</a:lstStyle>
          <a:p>
            <a:pPr lvl="0"/>
            <a:r>
              <a:rPr lang="en-GB" noProof="0"/>
              <a:t>Click to add text</a:t>
            </a:r>
          </a:p>
          <a:p>
            <a:pPr lvl="1">
              <a:buClr>
                <a:schemeClr val="accent1"/>
              </a:buClr>
            </a:pPr>
            <a:r>
              <a:rPr lang="en-GB" noProof="0"/>
              <a:t>Second level</a:t>
            </a:r>
          </a:p>
          <a:p>
            <a:pPr lvl="2">
              <a:buClr>
                <a:schemeClr val="accent1"/>
              </a:buClr>
            </a:pPr>
            <a:r>
              <a:rPr lang="en-GB" noProof="0"/>
              <a:t>Third level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F3037597-8BB0-4750-8FAD-25286772104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449816" y="240212"/>
            <a:ext cx="8567183" cy="540544"/>
          </a:xfrm>
        </p:spPr>
        <p:txBody>
          <a:bodyPr/>
          <a:lstStyle>
            <a:lvl1pPr>
              <a:defRPr/>
            </a:lvl1pPr>
          </a:lstStyle>
          <a:p>
            <a:r>
              <a:rPr lang="en-GB"/>
              <a:t>Click to add headline</a:t>
            </a:r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12EA4DEB-4859-40BB-BA0A-9D4E262D701C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en-GB"/>
              <a:t>22 Jan. 2019</a:t>
            </a:r>
          </a:p>
        </p:txBody>
      </p:sp>
      <p:sp>
        <p:nvSpPr>
          <p:cNvPr id="7" name="Fußzeilenplatzhalter 6">
            <a:extLst>
              <a:ext uri="{FF2B5EF4-FFF2-40B4-BE49-F238E27FC236}">
                <a16:creationId xmlns:a16="http://schemas.microsoft.com/office/drawing/2014/main" id="{FFE8A212-1664-4A14-896F-DC3AE0C13F67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GB"/>
              <a:t>Titel of the presentation</a:t>
            </a:r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753C8D80-6BFD-4466-8E36-54C951F12DD8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en-GB"/>
              <a:t>Page </a:t>
            </a:r>
            <a:fld id="{3A8B5DB7-81A8-4ED4-916B-6B23CD603687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7320649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pos="2880">
          <p15:clr>
            <a:srgbClr val="FBAE40"/>
          </p15:clr>
        </p15:guide>
        <p15:guide id="2" orient="horz" pos="2845" userDrawn="1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slide, 1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Bildplatzhalter 5">
            <a:extLst>
              <a:ext uri="{FF2B5EF4-FFF2-40B4-BE49-F238E27FC236}">
                <a16:creationId xmlns:a16="http://schemas.microsoft.com/office/drawing/2014/main" id="{AD865FD3-1198-4DEC-9CE4-A71B7C84CD08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 bwMode="gray">
          <a:xfrm>
            <a:off x="5528944" y="125629"/>
            <a:ext cx="3490261" cy="4474945"/>
          </a:xfrm>
          <a:solidFill>
            <a:schemeClr val="bg2"/>
          </a:solidFill>
        </p:spPr>
        <p:txBody>
          <a:bodyPr tIns="1440000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5AF0F476-FCB1-4FAD-A333-9C951E2B5D1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49818" y="1020968"/>
            <a:ext cx="4839634" cy="3579606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</a:lstStyle>
          <a:p>
            <a:pPr lvl="0"/>
            <a:r>
              <a:rPr lang="en-GB" noProof="0"/>
              <a:t>Click to add text</a:t>
            </a:r>
          </a:p>
          <a:p>
            <a:pPr lvl="1">
              <a:buClr>
                <a:schemeClr val="accent1"/>
              </a:buClr>
            </a:pPr>
            <a:r>
              <a:rPr lang="en-GB" noProof="0"/>
              <a:t>Second level</a:t>
            </a:r>
          </a:p>
          <a:p>
            <a:pPr lvl="2">
              <a:buClr>
                <a:schemeClr val="accent1"/>
              </a:buClr>
            </a:pPr>
            <a:r>
              <a:rPr lang="en-GB" noProof="0"/>
              <a:t>Third level</a:t>
            </a:r>
          </a:p>
        </p:txBody>
      </p:sp>
      <p:sp>
        <p:nvSpPr>
          <p:cNvPr id="11" name="Titel 1">
            <a:extLst>
              <a:ext uri="{FF2B5EF4-FFF2-40B4-BE49-F238E27FC236}">
                <a16:creationId xmlns:a16="http://schemas.microsoft.com/office/drawing/2014/main" id="{7EA27159-D449-4E61-9234-12331EF2588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449817" y="240212"/>
            <a:ext cx="4839634" cy="540544"/>
          </a:xfrm>
        </p:spPr>
        <p:txBody>
          <a:bodyPr/>
          <a:lstStyle>
            <a:lvl1pPr>
              <a:defRPr/>
            </a:lvl1pPr>
          </a:lstStyle>
          <a:p>
            <a:r>
              <a:rPr lang="en-GB"/>
              <a:t>Click to add headline</a:t>
            </a:r>
          </a:p>
        </p:txBody>
      </p:sp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6AF2015D-9762-47AA-9BD6-3FA6CCC0648F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r>
              <a:rPr lang="en-GB"/>
              <a:t>22 Jan. 2019</a:t>
            </a:r>
          </a:p>
        </p:txBody>
      </p:sp>
      <p:sp>
        <p:nvSpPr>
          <p:cNvPr id="7" name="Fußzeilenplatzhalter 6">
            <a:extLst>
              <a:ext uri="{FF2B5EF4-FFF2-40B4-BE49-F238E27FC236}">
                <a16:creationId xmlns:a16="http://schemas.microsoft.com/office/drawing/2014/main" id="{80DC7F6F-F5EA-41B6-BA59-091605C586C9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GB"/>
              <a:t>Titel of the presentation</a:t>
            </a:r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86AA5DDD-B7D2-44C4-84F6-785C251D3F31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r>
              <a:rPr lang="en-GB"/>
              <a:t>Page </a:t>
            </a:r>
            <a:fld id="{3A8B5DB7-81A8-4ED4-916B-6B23CD603687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76954809"/>
      </p:ext>
    </p:extLst>
  </p:cSld>
  <p:clrMapOvr>
    <a:masterClrMapping/>
  </p:clrMapOvr>
  <p:transition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slide, 1 photo, alternativ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Bildplatzhalter 5">
            <a:extLst>
              <a:ext uri="{FF2B5EF4-FFF2-40B4-BE49-F238E27FC236}">
                <a16:creationId xmlns:a16="http://schemas.microsoft.com/office/drawing/2014/main" id="{AD865FD3-1198-4DEC-9CE4-A71B7C84CD08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 bwMode="gray">
          <a:xfrm>
            <a:off x="5528944" y="125629"/>
            <a:ext cx="3490261" cy="4474945"/>
          </a:xfrm>
          <a:solidFill>
            <a:schemeClr val="bg2"/>
          </a:solidFill>
        </p:spPr>
        <p:txBody>
          <a:bodyPr vert="horz" lIns="36000" tIns="1440000" rIns="36000" bIns="36000" rtlCol="0">
            <a:noAutofit/>
          </a:bodyPr>
          <a:lstStyle>
            <a:lvl1pPr algn="ctr">
              <a:defRPr lang="en-GB" sz="1000" dirty="0">
                <a:solidFill>
                  <a:schemeClr val="tx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5AF0F476-FCB1-4FAD-A333-9C951E2B5D1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49818" y="1020968"/>
            <a:ext cx="4839634" cy="2849992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</a:lstStyle>
          <a:p>
            <a:pPr lvl="0"/>
            <a:r>
              <a:rPr lang="en-GB" noProof="0"/>
              <a:t>Click to add text</a:t>
            </a:r>
          </a:p>
          <a:p>
            <a:pPr lvl="1">
              <a:buClr>
                <a:schemeClr val="accent1"/>
              </a:buClr>
            </a:pPr>
            <a:r>
              <a:rPr lang="en-GB" noProof="0"/>
              <a:t>Second level</a:t>
            </a:r>
          </a:p>
          <a:p>
            <a:pPr lvl="2">
              <a:buClr>
                <a:schemeClr val="accent1"/>
              </a:buClr>
            </a:pPr>
            <a:r>
              <a:rPr lang="en-GB" noProof="0"/>
              <a:t>Third level</a:t>
            </a:r>
          </a:p>
        </p:txBody>
      </p:sp>
      <p:grpSp>
        <p:nvGrpSpPr>
          <p:cNvPr id="9" name="Key Visual">
            <a:extLst>
              <a:ext uri="{FF2B5EF4-FFF2-40B4-BE49-F238E27FC236}">
                <a16:creationId xmlns:a16="http://schemas.microsoft.com/office/drawing/2014/main" id="{0AED28BE-BD58-4C37-99C9-6DDD5906BC8A}"/>
              </a:ext>
            </a:extLst>
          </p:cNvPr>
          <p:cNvGrpSpPr/>
          <p:nvPr userDrawn="1"/>
        </p:nvGrpSpPr>
        <p:grpSpPr bwMode="gray">
          <a:xfrm flipV="1">
            <a:off x="123135" y="3983338"/>
            <a:ext cx="2320828" cy="616979"/>
            <a:chOff x="4846637" y="119557"/>
            <a:chExt cx="3783013" cy="1005693"/>
          </a:xfrm>
        </p:grpSpPr>
        <p:sp>
          <p:nvSpPr>
            <p:cNvPr id="10" name="Freihandform: Form 9">
              <a:extLst>
                <a:ext uri="{FF2B5EF4-FFF2-40B4-BE49-F238E27FC236}">
                  <a16:creationId xmlns:a16="http://schemas.microsoft.com/office/drawing/2014/main" id="{BC779D39-D9BE-456C-932C-90157753B824}"/>
                </a:ext>
              </a:extLst>
            </p:cNvPr>
            <p:cNvSpPr/>
            <p:nvPr userDrawn="1"/>
          </p:nvSpPr>
          <p:spPr bwMode="gray">
            <a:xfrm>
              <a:off x="4846637" y="119557"/>
              <a:ext cx="3783013" cy="1003198"/>
            </a:xfrm>
            <a:custGeom>
              <a:avLst/>
              <a:gdLst>
                <a:gd name="connsiteX0" fmla="*/ 0 w 6644156"/>
                <a:gd name="connsiteY0" fmla="*/ 0 h 1761930"/>
                <a:gd name="connsiteX1" fmla="*/ 6644156 w 6644156"/>
                <a:gd name="connsiteY1" fmla="*/ 0 h 1761930"/>
                <a:gd name="connsiteX2" fmla="*/ 5593080 w 6644156"/>
                <a:gd name="connsiteY2" fmla="*/ 838200 h 1761930"/>
                <a:gd name="connsiteX3" fmla="*/ 4465320 w 6644156"/>
                <a:gd name="connsiteY3" fmla="*/ 426720 h 1761930"/>
                <a:gd name="connsiteX4" fmla="*/ 934433 w 6644156"/>
                <a:gd name="connsiteY4" fmla="*/ 1761930 h 1761930"/>
                <a:gd name="connsiteX5" fmla="*/ 0 w 6644156"/>
                <a:gd name="connsiteY5" fmla="*/ 1052662 h 17619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644156" h="1761930">
                  <a:moveTo>
                    <a:pt x="0" y="0"/>
                  </a:moveTo>
                  <a:lnTo>
                    <a:pt x="6644156" y="0"/>
                  </a:lnTo>
                  <a:lnTo>
                    <a:pt x="5593080" y="838200"/>
                  </a:lnTo>
                  <a:lnTo>
                    <a:pt x="4465320" y="426720"/>
                  </a:lnTo>
                  <a:lnTo>
                    <a:pt x="934433" y="1761930"/>
                  </a:lnTo>
                  <a:lnTo>
                    <a:pt x="0" y="1052662"/>
                  </a:lnTo>
                  <a:close/>
                </a:path>
              </a:pathLst>
            </a:custGeom>
            <a:blipFill>
              <a:blip r:embed="rId2"/>
              <a:srcRect/>
              <a:stretch>
                <a:fillRect l="-225" r="-225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Freihandform: Form 10">
              <a:extLst>
                <a:ext uri="{FF2B5EF4-FFF2-40B4-BE49-F238E27FC236}">
                  <a16:creationId xmlns:a16="http://schemas.microsoft.com/office/drawing/2014/main" id="{B50BB92C-06E3-4F21-96E2-B587EED5161E}"/>
                </a:ext>
              </a:extLst>
            </p:cNvPr>
            <p:cNvSpPr/>
            <p:nvPr userDrawn="1"/>
          </p:nvSpPr>
          <p:spPr bwMode="gray">
            <a:xfrm>
              <a:off x="4920060" y="119557"/>
              <a:ext cx="1036212" cy="1005693"/>
            </a:xfrm>
            <a:custGeom>
              <a:avLst/>
              <a:gdLst>
                <a:gd name="connsiteX0" fmla="*/ 0 w 1978500"/>
                <a:gd name="connsiteY0" fmla="*/ 0 h 1920227"/>
                <a:gd name="connsiteX1" fmla="*/ 1978500 w 1978500"/>
                <a:gd name="connsiteY1" fmla="*/ 0 h 1920227"/>
                <a:gd name="connsiteX2" fmla="*/ 876998 w 1978500"/>
                <a:gd name="connsiteY2" fmla="*/ 1920227 h 19202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978500" h="1920227">
                  <a:moveTo>
                    <a:pt x="0" y="0"/>
                  </a:moveTo>
                  <a:lnTo>
                    <a:pt x="1978500" y="0"/>
                  </a:lnTo>
                  <a:lnTo>
                    <a:pt x="876998" y="1920227"/>
                  </a:lnTo>
                  <a:close/>
                </a:path>
              </a:pathLst>
            </a:custGeom>
            <a:solidFill>
              <a:schemeClr val="bg1">
                <a:alpha val="4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3" name="Freihandform: Form 12">
              <a:extLst>
                <a:ext uri="{FF2B5EF4-FFF2-40B4-BE49-F238E27FC236}">
                  <a16:creationId xmlns:a16="http://schemas.microsoft.com/office/drawing/2014/main" id="{855BC612-A565-4995-974E-DBAC4B729050}"/>
                </a:ext>
              </a:extLst>
            </p:cNvPr>
            <p:cNvSpPr/>
            <p:nvPr userDrawn="1"/>
          </p:nvSpPr>
          <p:spPr bwMode="gray">
            <a:xfrm>
              <a:off x="7610197" y="119557"/>
              <a:ext cx="508146" cy="477657"/>
            </a:xfrm>
            <a:custGeom>
              <a:avLst/>
              <a:gdLst>
                <a:gd name="connsiteX0" fmla="*/ 0 w 970232"/>
                <a:gd name="connsiteY0" fmla="*/ 0 h 912018"/>
                <a:gd name="connsiteX1" fmla="*/ 970232 w 970232"/>
                <a:gd name="connsiteY1" fmla="*/ 0 h 912018"/>
                <a:gd name="connsiteX2" fmla="*/ 804720 w 970232"/>
                <a:gd name="connsiteY2" fmla="*/ 912018 h 9120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70232" h="912018">
                  <a:moveTo>
                    <a:pt x="0" y="0"/>
                  </a:moveTo>
                  <a:lnTo>
                    <a:pt x="970232" y="0"/>
                  </a:lnTo>
                  <a:lnTo>
                    <a:pt x="804720" y="912018"/>
                  </a:lnTo>
                  <a:close/>
                </a:path>
              </a:pathLst>
            </a:custGeom>
            <a:solidFill>
              <a:schemeClr val="bg1">
                <a:alpha val="4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4" name="Freihandform: Form 13">
              <a:extLst>
                <a:ext uri="{FF2B5EF4-FFF2-40B4-BE49-F238E27FC236}">
                  <a16:creationId xmlns:a16="http://schemas.microsoft.com/office/drawing/2014/main" id="{44462D1D-D151-4AD3-A2DA-8257376E401D}"/>
                </a:ext>
              </a:extLst>
            </p:cNvPr>
            <p:cNvSpPr/>
            <p:nvPr userDrawn="1"/>
          </p:nvSpPr>
          <p:spPr bwMode="gray">
            <a:xfrm flipH="1">
              <a:off x="7164646" y="119557"/>
              <a:ext cx="951008" cy="481890"/>
            </a:xfrm>
            <a:custGeom>
              <a:avLst/>
              <a:gdLst>
                <a:gd name="connsiteX0" fmla="*/ 1815814 w 1815814"/>
                <a:gd name="connsiteY0" fmla="*/ 0 h 920101"/>
                <a:gd name="connsiteX1" fmla="*/ 0 w 1815814"/>
                <a:gd name="connsiteY1" fmla="*/ 0 h 920101"/>
                <a:gd name="connsiteX2" fmla="*/ 161054 w 1815814"/>
                <a:gd name="connsiteY2" fmla="*/ 920101 h 9201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815814" h="920101">
                  <a:moveTo>
                    <a:pt x="1815814" y="0"/>
                  </a:moveTo>
                  <a:lnTo>
                    <a:pt x="0" y="0"/>
                  </a:lnTo>
                  <a:lnTo>
                    <a:pt x="161054" y="920101"/>
                  </a:lnTo>
                  <a:close/>
                </a:path>
              </a:pathLst>
            </a:custGeom>
            <a:solidFill>
              <a:schemeClr val="bg1">
                <a:alpha val="4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5" name="Freihandform: Form 14">
              <a:extLst>
                <a:ext uri="{FF2B5EF4-FFF2-40B4-BE49-F238E27FC236}">
                  <a16:creationId xmlns:a16="http://schemas.microsoft.com/office/drawing/2014/main" id="{07239E2B-B3C5-44BB-B6DD-DB8BC01E6601}"/>
                </a:ext>
              </a:extLst>
            </p:cNvPr>
            <p:cNvSpPr/>
            <p:nvPr userDrawn="1"/>
          </p:nvSpPr>
          <p:spPr bwMode="gray">
            <a:xfrm>
              <a:off x="4920060" y="119557"/>
              <a:ext cx="2146640" cy="1005693"/>
            </a:xfrm>
            <a:custGeom>
              <a:avLst/>
              <a:gdLst>
                <a:gd name="connsiteX0" fmla="*/ 0 w 4098704"/>
                <a:gd name="connsiteY0" fmla="*/ 0 h 1920227"/>
                <a:gd name="connsiteX1" fmla="*/ 4098704 w 4098704"/>
                <a:gd name="connsiteY1" fmla="*/ 0 h 1920227"/>
                <a:gd name="connsiteX2" fmla="*/ 876998 w 4098704"/>
                <a:gd name="connsiteY2" fmla="*/ 1920227 h 19202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098704" h="1920227">
                  <a:moveTo>
                    <a:pt x="0" y="0"/>
                  </a:moveTo>
                  <a:lnTo>
                    <a:pt x="4098704" y="0"/>
                  </a:lnTo>
                  <a:lnTo>
                    <a:pt x="876998" y="1920227"/>
                  </a:lnTo>
                  <a:close/>
                </a:path>
              </a:pathLst>
            </a:custGeom>
            <a:solidFill>
              <a:schemeClr val="bg1">
                <a:alpha val="4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2" name="Titel 1">
            <a:extLst>
              <a:ext uri="{FF2B5EF4-FFF2-40B4-BE49-F238E27FC236}">
                <a16:creationId xmlns:a16="http://schemas.microsoft.com/office/drawing/2014/main" id="{7204390B-3D37-494E-81FF-E1335F27C2A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449817" y="240212"/>
            <a:ext cx="4839634" cy="540544"/>
          </a:xfrm>
        </p:spPr>
        <p:txBody>
          <a:bodyPr/>
          <a:lstStyle>
            <a:lvl1pPr>
              <a:defRPr/>
            </a:lvl1pPr>
          </a:lstStyle>
          <a:p>
            <a:r>
              <a:rPr lang="en-GB"/>
              <a:t>Click to add headline</a:t>
            </a:r>
          </a:p>
        </p:txBody>
      </p:sp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5B9F79D6-321B-4922-9CB8-D52F509ACE09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r>
              <a:rPr lang="en-GB"/>
              <a:t>22 Jan. 2019</a:t>
            </a:r>
          </a:p>
        </p:txBody>
      </p:sp>
      <p:sp>
        <p:nvSpPr>
          <p:cNvPr id="7" name="Fußzeilenplatzhalter 6">
            <a:extLst>
              <a:ext uri="{FF2B5EF4-FFF2-40B4-BE49-F238E27FC236}">
                <a16:creationId xmlns:a16="http://schemas.microsoft.com/office/drawing/2014/main" id="{CDD2BC95-CDE0-4C78-A9D8-EB3D9A577DFE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GB"/>
              <a:t>Titel of the presentation</a:t>
            </a:r>
          </a:p>
        </p:txBody>
      </p:sp>
      <p:sp>
        <p:nvSpPr>
          <p:cNvPr id="12" name="Foliennummernplatzhalter 11">
            <a:extLst>
              <a:ext uri="{FF2B5EF4-FFF2-40B4-BE49-F238E27FC236}">
                <a16:creationId xmlns:a16="http://schemas.microsoft.com/office/drawing/2014/main" id="{B96B41DE-2A1A-4BF8-A471-7AFD62750A92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r>
              <a:rPr lang="en-GB"/>
              <a:t>Page </a:t>
            </a:r>
            <a:fld id="{3A8B5DB7-81A8-4ED4-916B-6B23CD603687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81613313"/>
      </p:ext>
    </p:extLst>
  </p:cSld>
  <p:clrMapOvr>
    <a:masterClrMapping/>
  </p:clrMapOvr>
  <p:transition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slide, 2 photos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Bildplatzhalter 5">
            <a:extLst>
              <a:ext uri="{FF2B5EF4-FFF2-40B4-BE49-F238E27FC236}">
                <a16:creationId xmlns:a16="http://schemas.microsoft.com/office/drawing/2014/main" id="{AD865FD3-1198-4DEC-9CE4-A71B7C84CD08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 bwMode="gray">
          <a:xfrm>
            <a:off x="5528944" y="125629"/>
            <a:ext cx="3490261" cy="2145545"/>
          </a:xfrm>
          <a:solidFill>
            <a:schemeClr val="bg2"/>
          </a:solidFill>
        </p:spPr>
        <p:txBody>
          <a:bodyPr vert="horz" lIns="36000" tIns="1440000" rIns="36000" bIns="36000" rtlCol="0">
            <a:noAutofit/>
          </a:bodyPr>
          <a:lstStyle>
            <a:lvl1pPr algn="ctr">
              <a:defRPr lang="en-GB" sz="1000" dirty="0">
                <a:solidFill>
                  <a:schemeClr val="tx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5AF0F476-FCB1-4FAD-A333-9C951E2B5D1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49818" y="1020968"/>
            <a:ext cx="4839634" cy="3579606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</a:lstStyle>
          <a:p>
            <a:pPr lvl="0"/>
            <a:r>
              <a:rPr lang="en-GB" noProof="0"/>
              <a:t>Click to add text</a:t>
            </a:r>
          </a:p>
          <a:p>
            <a:pPr lvl="1">
              <a:buClr>
                <a:schemeClr val="accent1"/>
              </a:buClr>
            </a:pPr>
            <a:r>
              <a:rPr lang="en-GB" noProof="0"/>
              <a:t>Second level</a:t>
            </a:r>
          </a:p>
          <a:p>
            <a:pPr lvl="2">
              <a:buClr>
                <a:schemeClr val="accent1"/>
              </a:buClr>
            </a:pPr>
            <a:r>
              <a:rPr lang="en-GB" noProof="0"/>
              <a:t>Third level</a:t>
            </a:r>
          </a:p>
        </p:txBody>
      </p:sp>
      <p:sp>
        <p:nvSpPr>
          <p:cNvPr id="18" name="Bildplatzhalter 5">
            <a:extLst>
              <a:ext uri="{FF2B5EF4-FFF2-40B4-BE49-F238E27FC236}">
                <a16:creationId xmlns:a16="http://schemas.microsoft.com/office/drawing/2014/main" id="{BD74B354-F270-4422-B8BC-EE20D478AAEB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 bwMode="gray">
          <a:xfrm>
            <a:off x="5528944" y="2455029"/>
            <a:ext cx="3490261" cy="2145545"/>
          </a:xfrm>
          <a:solidFill>
            <a:schemeClr val="bg2"/>
          </a:solidFill>
        </p:spPr>
        <p:txBody>
          <a:bodyPr vert="horz" lIns="36000" tIns="1440000" rIns="36000" bIns="36000" rtlCol="0">
            <a:noAutofit/>
          </a:bodyPr>
          <a:lstStyle>
            <a:lvl1pPr algn="ctr">
              <a:defRPr lang="en-GB" sz="1000" dirty="0">
                <a:solidFill>
                  <a:schemeClr val="tx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19" name="Titel 1">
            <a:extLst>
              <a:ext uri="{FF2B5EF4-FFF2-40B4-BE49-F238E27FC236}">
                <a16:creationId xmlns:a16="http://schemas.microsoft.com/office/drawing/2014/main" id="{E5EE29FF-B139-4CD9-A32C-25A2CCBFB41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449816" y="240212"/>
            <a:ext cx="4839635" cy="540544"/>
          </a:xfrm>
        </p:spPr>
        <p:txBody>
          <a:bodyPr/>
          <a:lstStyle>
            <a:lvl1pPr>
              <a:defRPr/>
            </a:lvl1pPr>
          </a:lstStyle>
          <a:p>
            <a:r>
              <a:rPr lang="en-GB"/>
              <a:t>Click to add headline</a:t>
            </a:r>
          </a:p>
        </p:txBody>
      </p:sp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E5771484-3E18-42CC-9FC0-9F82AA9D7804}"/>
              </a:ext>
            </a:extLst>
          </p:cNvPr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r>
              <a:rPr lang="en-GB"/>
              <a:t>22 Jan. 2019</a:t>
            </a:r>
          </a:p>
        </p:txBody>
      </p:sp>
      <p:sp>
        <p:nvSpPr>
          <p:cNvPr id="7" name="Fußzeilenplatzhalter 6">
            <a:extLst>
              <a:ext uri="{FF2B5EF4-FFF2-40B4-BE49-F238E27FC236}">
                <a16:creationId xmlns:a16="http://schemas.microsoft.com/office/drawing/2014/main" id="{95F12524-47B7-4E4B-A82D-4A982EC622BC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en-GB"/>
              <a:t>Titel of the presentation</a:t>
            </a:r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D1F91BAF-4218-480C-87A8-87D4B1CDDF80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r>
              <a:rPr lang="en-GB"/>
              <a:t>Page </a:t>
            </a:r>
            <a:fld id="{3A8B5DB7-81A8-4ED4-916B-6B23CD603687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2796988"/>
      </p:ext>
    </p:extLst>
  </p:cSld>
  <p:clrMapOvr>
    <a:masterClrMapping/>
  </p:clrMapOvr>
  <p:transition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slide, 2 photos, alternativ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Bildplatzhalter 5">
            <a:extLst>
              <a:ext uri="{FF2B5EF4-FFF2-40B4-BE49-F238E27FC236}">
                <a16:creationId xmlns:a16="http://schemas.microsoft.com/office/drawing/2014/main" id="{AD865FD3-1198-4DEC-9CE4-A71B7C84CD08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 bwMode="gray">
          <a:xfrm>
            <a:off x="5528944" y="125629"/>
            <a:ext cx="3490261" cy="2145545"/>
          </a:xfrm>
          <a:solidFill>
            <a:schemeClr val="bg2"/>
          </a:solidFill>
        </p:spPr>
        <p:txBody>
          <a:bodyPr vert="horz" lIns="36000" tIns="1440000" rIns="36000" bIns="36000" rtlCol="0">
            <a:noAutofit/>
          </a:bodyPr>
          <a:lstStyle>
            <a:lvl1pPr algn="ctr">
              <a:defRPr lang="en-GB" sz="1000" dirty="0">
                <a:solidFill>
                  <a:schemeClr val="tx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5AF0F476-FCB1-4FAD-A333-9C951E2B5D1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49818" y="1020968"/>
            <a:ext cx="4839634" cy="2849992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</a:lstStyle>
          <a:p>
            <a:pPr lvl="0"/>
            <a:r>
              <a:rPr lang="en-GB" noProof="0"/>
              <a:t>Click to add text</a:t>
            </a:r>
          </a:p>
          <a:p>
            <a:pPr lvl="1">
              <a:buClr>
                <a:schemeClr val="accent1"/>
              </a:buClr>
            </a:pPr>
            <a:r>
              <a:rPr lang="en-GB" noProof="0"/>
              <a:t>Second level</a:t>
            </a:r>
          </a:p>
          <a:p>
            <a:pPr lvl="2">
              <a:buClr>
                <a:schemeClr val="accent1"/>
              </a:buClr>
            </a:pPr>
            <a:r>
              <a:rPr lang="en-GB" noProof="0"/>
              <a:t>Third level</a:t>
            </a:r>
          </a:p>
        </p:txBody>
      </p:sp>
      <p:grpSp>
        <p:nvGrpSpPr>
          <p:cNvPr id="9" name="Key Visual">
            <a:extLst>
              <a:ext uri="{FF2B5EF4-FFF2-40B4-BE49-F238E27FC236}">
                <a16:creationId xmlns:a16="http://schemas.microsoft.com/office/drawing/2014/main" id="{0AED28BE-BD58-4C37-99C9-6DDD5906BC8A}"/>
              </a:ext>
            </a:extLst>
          </p:cNvPr>
          <p:cNvGrpSpPr/>
          <p:nvPr userDrawn="1"/>
        </p:nvGrpSpPr>
        <p:grpSpPr bwMode="gray">
          <a:xfrm flipV="1">
            <a:off x="123135" y="3983338"/>
            <a:ext cx="2320828" cy="616979"/>
            <a:chOff x="4846637" y="119557"/>
            <a:chExt cx="3783013" cy="1005693"/>
          </a:xfrm>
        </p:grpSpPr>
        <p:sp>
          <p:nvSpPr>
            <p:cNvPr id="10" name="Freihandform: Form 9">
              <a:extLst>
                <a:ext uri="{FF2B5EF4-FFF2-40B4-BE49-F238E27FC236}">
                  <a16:creationId xmlns:a16="http://schemas.microsoft.com/office/drawing/2014/main" id="{BC779D39-D9BE-456C-932C-90157753B824}"/>
                </a:ext>
              </a:extLst>
            </p:cNvPr>
            <p:cNvSpPr/>
            <p:nvPr userDrawn="1"/>
          </p:nvSpPr>
          <p:spPr bwMode="gray">
            <a:xfrm>
              <a:off x="4846637" y="119557"/>
              <a:ext cx="3783013" cy="1003198"/>
            </a:xfrm>
            <a:custGeom>
              <a:avLst/>
              <a:gdLst>
                <a:gd name="connsiteX0" fmla="*/ 0 w 6644156"/>
                <a:gd name="connsiteY0" fmla="*/ 0 h 1761930"/>
                <a:gd name="connsiteX1" fmla="*/ 6644156 w 6644156"/>
                <a:gd name="connsiteY1" fmla="*/ 0 h 1761930"/>
                <a:gd name="connsiteX2" fmla="*/ 5593080 w 6644156"/>
                <a:gd name="connsiteY2" fmla="*/ 838200 h 1761930"/>
                <a:gd name="connsiteX3" fmla="*/ 4465320 w 6644156"/>
                <a:gd name="connsiteY3" fmla="*/ 426720 h 1761930"/>
                <a:gd name="connsiteX4" fmla="*/ 934433 w 6644156"/>
                <a:gd name="connsiteY4" fmla="*/ 1761930 h 1761930"/>
                <a:gd name="connsiteX5" fmla="*/ 0 w 6644156"/>
                <a:gd name="connsiteY5" fmla="*/ 1052662 h 17619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644156" h="1761930">
                  <a:moveTo>
                    <a:pt x="0" y="0"/>
                  </a:moveTo>
                  <a:lnTo>
                    <a:pt x="6644156" y="0"/>
                  </a:lnTo>
                  <a:lnTo>
                    <a:pt x="5593080" y="838200"/>
                  </a:lnTo>
                  <a:lnTo>
                    <a:pt x="4465320" y="426720"/>
                  </a:lnTo>
                  <a:lnTo>
                    <a:pt x="934433" y="1761930"/>
                  </a:lnTo>
                  <a:lnTo>
                    <a:pt x="0" y="1052662"/>
                  </a:lnTo>
                  <a:close/>
                </a:path>
              </a:pathLst>
            </a:custGeom>
            <a:blipFill>
              <a:blip r:embed="rId2"/>
              <a:srcRect/>
              <a:stretch>
                <a:fillRect l="-225" r="-225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Freihandform: Form 10">
              <a:extLst>
                <a:ext uri="{FF2B5EF4-FFF2-40B4-BE49-F238E27FC236}">
                  <a16:creationId xmlns:a16="http://schemas.microsoft.com/office/drawing/2014/main" id="{B50BB92C-06E3-4F21-96E2-B587EED5161E}"/>
                </a:ext>
              </a:extLst>
            </p:cNvPr>
            <p:cNvSpPr/>
            <p:nvPr userDrawn="1"/>
          </p:nvSpPr>
          <p:spPr bwMode="gray">
            <a:xfrm>
              <a:off x="4920060" y="119557"/>
              <a:ext cx="1036212" cy="1005693"/>
            </a:xfrm>
            <a:custGeom>
              <a:avLst/>
              <a:gdLst>
                <a:gd name="connsiteX0" fmla="*/ 0 w 1978500"/>
                <a:gd name="connsiteY0" fmla="*/ 0 h 1920227"/>
                <a:gd name="connsiteX1" fmla="*/ 1978500 w 1978500"/>
                <a:gd name="connsiteY1" fmla="*/ 0 h 1920227"/>
                <a:gd name="connsiteX2" fmla="*/ 876998 w 1978500"/>
                <a:gd name="connsiteY2" fmla="*/ 1920227 h 19202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978500" h="1920227">
                  <a:moveTo>
                    <a:pt x="0" y="0"/>
                  </a:moveTo>
                  <a:lnTo>
                    <a:pt x="1978500" y="0"/>
                  </a:lnTo>
                  <a:lnTo>
                    <a:pt x="876998" y="1920227"/>
                  </a:lnTo>
                  <a:close/>
                </a:path>
              </a:pathLst>
            </a:custGeom>
            <a:solidFill>
              <a:schemeClr val="bg1">
                <a:alpha val="4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3" name="Freihandform: Form 12">
              <a:extLst>
                <a:ext uri="{FF2B5EF4-FFF2-40B4-BE49-F238E27FC236}">
                  <a16:creationId xmlns:a16="http://schemas.microsoft.com/office/drawing/2014/main" id="{855BC612-A565-4995-974E-DBAC4B729050}"/>
                </a:ext>
              </a:extLst>
            </p:cNvPr>
            <p:cNvSpPr/>
            <p:nvPr userDrawn="1"/>
          </p:nvSpPr>
          <p:spPr bwMode="gray">
            <a:xfrm>
              <a:off x="7610197" y="119557"/>
              <a:ext cx="508146" cy="477657"/>
            </a:xfrm>
            <a:custGeom>
              <a:avLst/>
              <a:gdLst>
                <a:gd name="connsiteX0" fmla="*/ 0 w 970232"/>
                <a:gd name="connsiteY0" fmla="*/ 0 h 912018"/>
                <a:gd name="connsiteX1" fmla="*/ 970232 w 970232"/>
                <a:gd name="connsiteY1" fmla="*/ 0 h 912018"/>
                <a:gd name="connsiteX2" fmla="*/ 804720 w 970232"/>
                <a:gd name="connsiteY2" fmla="*/ 912018 h 9120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70232" h="912018">
                  <a:moveTo>
                    <a:pt x="0" y="0"/>
                  </a:moveTo>
                  <a:lnTo>
                    <a:pt x="970232" y="0"/>
                  </a:lnTo>
                  <a:lnTo>
                    <a:pt x="804720" y="912018"/>
                  </a:lnTo>
                  <a:close/>
                </a:path>
              </a:pathLst>
            </a:custGeom>
            <a:solidFill>
              <a:schemeClr val="bg1">
                <a:alpha val="4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4" name="Freihandform: Form 13">
              <a:extLst>
                <a:ext uri="{FF2B5EF4-FFF2-40B4-BE49-F238E27FC236}">
                  <a16:creationId xmlns:a16="http://schemas.microsoft.com/office/drawing/2014/main" id="{44462D1D-D151-4AD3-A2DA-8257376E401D}"/>
                </a:ext>
              </a:extLst>
            </p:cNvPr>
            <p:cNvSpPr/>
            <p:nvPr userDrawn="1"/>
          </p:nvSpPr>
          <p:spPr bwMode="gray">
            <a:xfrm flipH="1">
              <a:off x="7164646" y="119557"/>
              <a:ext cx="951008" cy="481890"/>
            </a:xfrm>
            <a:custGeom>
              <a:avLst/>
              <a:gdLst>
                <a:gd name="connsiteX0" fmla="*/ 1815814 w 1815814"/>
                <a:gd name="connsiteY0" fmla="*/ 0 h 920101"/>
                <a:gd name="connsiteX1" fmla="*/ 0 w 1815814"/>
                <a:gd name="connsiteY1" fmla="*/ 0 h 920101"/>
                <a:gd name="connsiteX2" fmla="*/ 161054 w 1815814"/>
                <a:gd name="connsiteY2" fmla="*/ 920101 h 9201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815814" h="920101">
                  <a:moveTo>
                    <a:pt x="1815814" y="0"/>
                  </a:moveTo>
                  <a:lnTo>
                    <a:pt x="0" y="0"/>
                  </a:lnTo>
                  <a:lnTo>
                    <a:pt x="161054" y="920101"/>
                  </a:lnTo>
                  <a:close/>
                </a:path>
              </a:pathLst>
            </a:custGeom>
            <a:solidFill>
              <a:schemeClr val="bg1">
                <a:alpha val="4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5" name="Freihandform: Form 14">
              <a:extLst>
                <a:ext uri="{FF2B5EF4-FFF2-40B4-BE49-F238E27FC236}">
                  <a16:creationId xmlns:a16="http://schemas.microsoft.com/office/drawing/2014/main" id="{07239E2B-B3C5-44BB-B6DD-DB8BC01E6601}"/>
                </a:ext>
              </a:extLst>
            </p:cNvPr>
            <p:cNvSpPr/>
            <p:nvPr userDrawn="1"/>
          </p:nvSpPr>
          <p:spPr bwMode="gray">
            <a:xfrm>
              <a:off x="4920060" y="119557"/>
              <a:ext cx="2146640" cy="1005693"/>
            </a:xfrm>
            <a:custGeom>
              <a:avLst/>
              <a:gdLst>
                <a:gd name="connsiteX0" fmla="*/ 0 w 4098704"/>
                <a:gd name="connsiteY0" fmla="*/ 0 h 1920227"/>
                <a:gd name="connsiteX1" fmla="*/ 4098704 w 4098704"/>
                <a:gd name="connsiteY1" fmla="*/ 0 h 1920227"/>
                <a:gd name="connsiteX2" fmla="*/ 876998 w 4098704"/>
                <a:gd name="connsiteY2" fmla="*/ 1920227 h 19202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098704" h="1920227">
                  <a:moveTo>
                    <a:pt x="0" y="0"/>
                  </a:moveTo>
                  <a:lnTo>
                    <a:pt x="4098704" y="0"/>
                  </a:lnTo>
                  <a:lnTo>
                    <a:pt x="876998" y="1920227"/>
                  </a:lnTo>
                  <a:close/>
                </a:path>
              </a:pathLst>
            </a:custGeom>
            <a:solidFill>
              <a:schemeClr val="bg1">
                <a:alpha val="4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18" name="Bildplatzhalter 5">
            <a:extLst>
              <a:ext uri="{FF2B5EF4-FFF2-40B4-BE49-F238E27FC236}">
                <a16:creationId xmlns:a16="http://schemas.microsoft.com/office/drawing/2014/main" id="{BD74B354-F270-4422-B8BC-EE20D478AAEB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 bwMode="gray">
          <a:xfrm>
            <a:off x="5528944" y="2455029"/>
            <a:ext cx="3490261" cy="2145545"/>
          </a:xfrm>
          <a:solidFill>
            <a:schemeClr val="bg2"/>
          </a:solidFill>
        </p:spPr>
        <p:txBody>
          <a:bodyPr vert="horz" lIns="36000" tIns="1440000" rIns="36000" bIns="36000" rtlCol="0">
            <a:noAutofit/>
          </a:bodyPr>
          <a:lstStyle>
            <a:lvl1pPr algn="ctr">
              <a:defRPr lang="en-GB" sz="1000" dirty="0">
                <a:solidFill>
                  <a:schemeClr val="tx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16" name="Titel 1">
            <a:extLst>
              <a:ext uri="{FF2B5EF4-FFF2-40B4-BE49-F238E27FC236}">
                <a16:creationId xmlns:a16="http://schemas.microsoft.com/office/drawing/2014/main" id="{0DB39AEE-4D7E-4227-8B8B-6259DA49FD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449817" y="240212"/>
            <a:ext cx="4839634" cy="540544"/>
          </a:xfrm>
        </p:spPr>
        <p:txBody>
          <a:bodyPr/>
          <a:lstStyle>
            <a:lvl1pPr>
              <a:defRPr/>
            </a:lvl1pPr>
          </a:lstStyle>
          <a:p>
            <a:r>
              <a:rPr lang="en-GB"/>
              <a:t>Click to add headline</a:t>
            </a:r>
          </a:p>
        </p:txBody>
      </p:sp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5227D3D8-FEBD-4AD0-9F71-6844E987B7B7}"/>
              </a:ext>
            </a:extLst>
          </p:cNvPr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r>
              <a:rPr lang="en-GB"/>
              <a:t>22 Jan. 2019</a:t>
            </a:r>
          </a:p>
        </p:txBody>
      </p:sp>
      <p:sp>
        <p:nvSpPr>
          <p:cNvPr id="7" name="Fußzeilenplatzhalter 6">
            <a:extLst>
              <a:ext uri="{FF2B5EF4-FFF2-40B4-BE49-F238E27FC236}">
                <a16:creationId xmlns:a16="http://schemas.microsoft.com/office/drawing/2014/main" id="{9EBC020C-FAD6-4991-9B68-DFC849647738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en-GB"/>
              <a:t>Titel of the presentation</a:t>
            </a:r>
          </a:p>
        </p:txBody>
      </p:sp>
      <p:sp>
        <p:nvSpPr>
          <p:cNvPr id="12" name="Foliennummernplatzhalter 11">
            <a:extLst>
              <a:ext uri="{FF2B5EF4-FFF2-40B4-BE49-F238E27FC236}">
                <a16:creationId xmlns:a16="http://schemas.microsoft.com/office/drawing/2014/main" id="{2ED17441-C804-4576-8739-5227CF2486C9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r>
              <a:rPr lang="en-GB"/>
              <a:t>Page </a:t>
            </a:r>
            <a:fld id="{3A8B5DB7-81A8-4ED4-916B-6B23CD603687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77620724"/>
      </p:ext>
    </p:extLst>
  </p:cSld>
  <p:clrMapOvr>
    <a:masterClrMapping/>
  </p:clrMapOvr>
  <p:transition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slide, 2 photos, with 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Bildplatzhalter 6">
            <a:extLst>
              <a:ext uri="{FF2B5EF4-FFF2-40B4-BE49-F238E27FC236}">
                <a16:creationId xmlns:a16="http://schemas.microsoft.com/office/drawing/2014/main" id="{6AFC61C6-D36D-49CC-A15E-B4D2086BCDB1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 bwMode="gray">
          <a:xfrm>
            <a:off x="4728155" y="2444751"/>
            <a:ext cx="4288845" cy="2155568"/>
          </a:xfrm>
          <a:solidFill>
            <a:schemeClr val="bg2"/>
          </a:solidFill>
        </p:spPr>
        <p:txBody>
          <a:bodyPr vert="horz" lIns="36000" tIns="1440000" rIns="36000" bIns="36000" rtlCol="0">
            <a:noAutofit/>
          </a:bodyPr>
          <a:lstStyle>
            <a:lvl1pPr>
              <a:defRPr lang="en-GB" sz="1000" dirty="0">
                <a:solidFill>
                  <a:schemeClr val="tx2"/>
                </a:solidFill>
              </a:defRPr>
            </a:lvl1pPr>
          </a:lstStyle>
          <a:p>
            <a:pPr lvl="0" algn="ctr"/>
            <a:r>
              <a:rPr lang="en-GB"/>
              <a:t>Photo</a:t>
            </a:r>
          </a:p>
        </p:txBody>
      </p:sp>
      <p:sp>
        <p:nvSpPr>
          <p:cNvPr id="7" name="Bildplatzhalter 6">
            <a:extLst>
              <a:ext uri="{FF2B5EF4-FFF2-40B4-BE49-F238E27FC236}">
                <a16:creationId xmlns:a16="http://schemas.microsoft.com/office/drawing/2014/main" id="{04CC61FD-96E9-460E-816E-FA87841093C2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 bwMode="gray">
          <a:xfrm>
            <a:off x="123134" y="2444751"/>
            <a:ext cx="4288845" cy="2155568"/>
          </a:xfrm>
          <a:solidFill>
            <a:schemeClr val="bg2"/>
          </a:solidFill>
        </p:spPr>
        <p:txBody>
          <a:bodyPr vert="horz" lIns="36000" tIns="1440000" rIns="36000" bIns="36000" rtlCol="0">
            <a:noAutofit/>
          </a:bodyPr>
          <a:lstStyle>
            <a:lvl1pPr>
              <a:defRPr lang="en-GB" sz="1000" dirty="0">
                <a:solidFill>
                  <a:schemeClr val="tx2"/>
                </a:solidFill>
              </a:defRPr>
            </a:lvl1pPr>
          </a:lstStyle>
          <a:p>
            <a:pPr lvl="0" algn="ctr"/>
            <a:r>
              <a:rPr lang="en-GB"/>
              <a:t>Photo</a:t>
            </a: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5AF0F476-FCB1-4FAD-A333-9C951E2B5D1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49818" y="1020969"/>
            <a:ext cx="3962161" cy="1249791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</a:lstStyle>
          <a:p>
            <a:pPr lvl="0"/>
            <a:r>
              <a:rPr lang="en-GB" noProof="0"/>
              <a:t>Click to add text</a:t>
            </a:r>
          </a:p>
          <a:p>
            <a:pPr lvl="1">
              <a:buClr>
                <a:schemeClr val="accent1"/>
              </a:buClr>
            </a:pPr>
            <a:r>
              <a:rPr lang="en-GB" noProof="0"/>
              <a:t>Second level</a:t>
            </a:r>
          </a:p>
          <a:p>
            <a:pPr lvl="2">
              <a:buClr>
                <a:schemeClr val="accent1"/>
              </a:buClr>
            </a:pPr>
            <a:r>
              <a:rPr lang="en-GB" noProof="0"/>
              <a:t>Third level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F3037597-8BB0-4750-8FAD-25286772104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449816" y="240212"/>
            <a:ext cx="8560833" cy="540544"/>
          </a:xfrm>
        </p:spPr>
        <p:txBody>
          <a:bodyPr/>
          <a:lstStyle>
            <a:lvl1pPr>
              <a:defRPr/>
            </a:lvl1pPr>
          </a:lstStyle>
          <a:p>
            <a:r>
              <a:rPr lang="en-GB"/>
              <a:t>Click to add headline</a:t>
            </a:r>
          </a:p>
        </p:txBody>
      </p:sp>
      <p:sp>
        <p:nvSpPr>
          <p:cNvPr id="9" name="Textplatzhalter 7">
            <a:extLst>
              <a:ext uri="{FF2B5EF4-FFF2-40B4-BE49-F238E27FC236}">
                <a16:creationId xmlns:a16="http://schemas.microsoft.com/office/drawing/2014/main" id="{22732D1C-05D1-4A5F-B576-23063E1D7BD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5055732" y="1020969"/>
            <a:ext cx="3954917" cy="1249791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</a:lstStyle>
          <a:p>
            <a:pPr lvl="0"/>
            <a:r>
              <a:rPr lang="en-GB" noProof="0"/>
              <a:t>Click to add text</a:t>
            </a:r>
          </a:p>
          <a:p>
            <a:pPr lvl="1">
              <a:buClr>
                <a:schemeClr val="accent1"/>
              </a:buClr>
            </a:pPr>
            <a:r>
              <a:rPr lang="en-GB" noProof="0"/>
              <a:t>Second level</a:t>
            </a:r>
          </a:p>
          <a:p>
            <a:pPr lvl="2">
              <a:buClr>
                <a:schemeClr val="accent1"/>
              </a:buClr>
            </a:pPr>
            <a:r>
              <a:rPr lang="en-GB" noProof="0"/>
              <a:t>Third level</a:t>
            </a:r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62043D58-AA3C-40BE-BEAB-11A193484391}"/>
              </a:ext>
            </a:extLst>
          </p:cNvPr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r>
              <a:rPr lang="en-GB"/>
              <a:t>22 Jan. 2019</a:t>
            </a:r>
          </a:p>
        </p:txBody>
      </p:sp>
      <p:sp>
        <p:nvSpPr>
          <p:cNvPr id="10" name="Fußzeilenplatzhalter 9">
            <a:extLst>
              <a:ext uri="{FF2B5EF4-FFF2-40B4-BE49-F238E27FC236}">
                <a16:creationId xmlns:a16="http://schemas.microsoft.com/office/drawing/2014/main" id="{1195C9E7-AD30-401E-97F1-ECD1F6426F94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en-GB"/>
              <a:t>Titel of the presentation</a:t>
            </a:r>
          </a:p>
        </p:txBody>
      </p:sp>
      <p:sp>
        <p:nvSpPr>
          <p:cNvPr id="12" name="Foliennummernplatzhalter 11">
            <a:extLst>
              <a:ext uri="{FF2B5EF4-FFF2-40B4-BE49-F238E27FC236}">
                <a16:creationId xmlns:a16="http://schemas.microsoft.com/office/drawing/2014/main" id="{3D02F96E-9198-496A-A4B1-6804F455A112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r>
              <a:rPr lang="en-GB"/>
              <a:t>Page </a:t>
            </a:r>
            <a:fld id="{3A8B5DB7-81A8-4ED4-916B-6B23CD603687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1959471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pos="2880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slide, 3 photos, with three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Bildplatzhalter 6">
            <a:extLst>
              <a:ext uri="{FF2B5EF4-FFF2-40B4-BE49-F238E27FC236}">
                <a16:creationId xmlns:a16="http://schemas.microsoft.com/office/drawing/2014/main" id="{6AFC61C6-D36D-49CC-A15E-B4D2086BCDB1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 bwMode="gray">
          <a:xfrm>
            <a:off x="3140868" y="2994718"/>
            <a:ext cx="2858400" cy="1605600"/>
          </a:xfrm>
          <a:solidFill>
            <a:schemeClr val="bg2"/>
          </a:solidFill>
        </p:spPr>
        <p:txBody>
          <a:bodyPr vert="horz" lIns="36000" tIns="1080000" rIns="36000" bIns="36000" rtlCol="0">
            <a:noAutofit/>
          </a:bodyPr>
          <a:lstStyle>
            <a:lvl1pPr algn="ctr">
              <a:defRPr lang="en-GB" sz="1000" dirty="0">
                <a:solidFill>
                  <a:schemeClr val="tx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7" name="Bildplatzhalter 6">
            <a:extLst>
              <a:ext uri="{FF2B5EF4-FFF2-40B4-BE49-F238E27FC236}">
                <a16:creationId xmlns:a16="http://schemas.microsoft.com/office/drawing/2014/main" id="{04CC61FD-96E9-460E-816E-FA87841093C2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 bwMode="gray">
          <a:xfrm>
            <a:off x="123135" y="2994718"/>
            <a:ext cx="2858400" cy="1605600"/>
          </a:xfrm>
          <a:solidFill>
            <a:schemeClr val="bg2"/>
          </a:solidFill>
        </p:spPr>
        <p:txBody>
          <a:bodyPr vert="horz" lIns="36000" tIns="1080000" rIns="36000" bIns="36000" rtlCol="0">
            <a:noAutofit/>
          </a:bodyPr>
          <a:lstStyle>
            <a:lvl1pPr algn="ctr">
              <a:defRPr lang="en-GB" sz="1000" dirty="0">
                <a:solidFill>
                  <a:schemeClr val="tx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5AF0F476-FCB1-4FAD-A333-9C951E2B5D1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49818" y="1020969"/>
            <a:ext cx="2531717" cy="1769123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</a:lstStyle>
          <a:p>
            <a:pPr lvl="0"/>
            <a:r>
              <a:rPr lang="en-GB" noProof="0"/>
              <a:t>Click to add text</a:t>
            </a:r>
          </a:p>
          <a:p>
            <a:pPr lvl="1">
              <a:buClr>
                <a:schemeClr val="accent1"/>
              </a:buClr>
            </a:pPr>
            <a:r>
              <a:rPr lang="en-GB" noProof="0"/>
              <a:t>Second level</a:t>
            </a:r>
          </a:p>
          <a:p>
            <a:pPr lvl="2">
              <a:buClr>
                <a:schemeClr val="accent1"/>
              </a:buClr>
            </a:pPr>
            <a:r>
              <a:rPr lang="en-GB" noProof="0"/>
              <a:t>Third level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F3037597-8BB0-4750-8FAD-25286772104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449816" y="240212"/>
            <a:ext cx="8560833" cy="540544"/>
          </a:xfrm>
        </p:spPr>
        <p:txBody>
          <a:bodyPr/>
          <a:lstStyle>
            <a:lvl1pPr>
              <a:defRPr/>
            </a:lvl1pPr>
          </a:lstStyle>
          <a:p>
            <a:r>
              <a:rPr lang="en-GB"/>
              <a:t>Click to add headline</a:t>
            </a:r>
          </a:p>
        </p:txBody>
      </p:sp>
      <p:sp>
        <p:nvSpPr>
          <p:cNvPr id="9" name="Textplatzhalter 7">
            <a:extLst>
              <a:ext uri="{FF2B5EF4-FFF2-40B4-BE49-F238E27FC236}">
                <a16:creationId xmlns:a16="http://schemas.microsoft.com/office/drawing/2014/main" id="{22732D1C-05D1-4A5F-B576-23063E1D7BD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3467551" y="1020969"/>
            <a:ext cx="2531717" cy="1769123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</a:lstStyle>
          <a:p>
            <a:pPr lvl="0"/>
            <a:r>
              <a:rPr lang="en-GB" noProof="0"/>
              <a:t>Click to add text</a:t>
            </a:r>
          </a:p>
          <a:p>
            <a:pPr lvl="1">
              <a:buClr>
                <a:schemeClr val="accent1"/>
              </a:buClr>
            </a:pPr>
            <a:r>
              <a:rPr lang="en-GB" noProof="0"/>
              <a:t>Second level</a:t>
            </a:r>
          </a:p>
          <a:p>
            <a:pPr lvl="2">
              <a:buClr>
                <a:schemeClr val="accent1"/>
              </a:buClr>
            </a:pPr>
            <a:r>
              <a:rPr lang="en-GB" noProof="0"/>
              <a:t>Third level</a:t>
            </a:r>
          </a:p>
        </p:txBody>
      </p:sp>
      <p:sp>
        <p:nvSpPr>
          <p:cNvPr id="16" name="Bildplatzhalter 6">
            <a:extLst>
              <a:ext uri="{FF2B5EF4-FFF2-40B4-BE49-F238E27FC236}">
                <a16:creationId xmlns:a16="http://schemas.microsoft.com/office/drawing/2014/main" id="{AB38192C-6783-4C98-AB15-3A38EFFC1B08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 bwMode="gray">
          <a:xfrm>
            <a:off x="6158600" y="2994718"/>
            <a:ext cx="2858400" cy="1605600"/>
          </a:xfrm>
          <a:solidFill>
            <a:schemeClr val="bg2"/>
          </a:solidFill>
        </p:spPr>
        <p:txBody>
          <a:bodyPr vert="horz" lIns="36000" tIns="1080000" rIns="36000" bIns="36000" rtlCol="0">
            <a:noAutofit/>
          </a:bodyPr>
          <a:lstStyle>
            <a:lvl1pPr algn="ctr">
              <a:defRPr lang="en-GB" sz="1000" dirty="0">
                <a:solidFill>
                  <a:schemeClr val="tx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20" name="Textplatzhalter 7">
            <a:extLst>
              <a:ext uri="{FF2B5EF4-FFF2-40B4-BE49-F238E27FC236}">
                <a16:creationId xmlns:a16="http://schemas.microsoft.com/office/drawing/2014/main" id="{DED8696E-3F6E-4312-8474-D7B6C988FDD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 bwMode="gray">
          <a:xfrm>
            <a:off x="6485284" y="1020969"/>
            <a:ext cx="2531717" cy="1769123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</a:lstStyle>
          <a:p>
            <a:pPr lvl="0"/>
            <a:r>
              <a:rPr lang="en-GB" noProof="0"/>
              <a:t>Click to add text</a:t>
            </a:r>
          </a:p>
          <a:p>
            <a:pPr lvl="1">
              <a:buClr>
                <a:schemeClr val="accent1"/>
              </a:buClr>
            </a:pPr>
            <a:r>
              <a:rPr lang="en-GB" noProof="0"/>
              <a:t>Second level</a:t>
            </a:r>
          </a:p>
          <a:p>
            <a:pPr lvl="2">
              <a:buClr>
                <a:schemeClr val="accent1"/>
              </a:buClr>
            </a:pPr>
            <a:r>
              <a:rPr lang="en-GB" noProof="0"/>
              <a:t>Third level</a:t>
            </a:r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EF501F9B-7E1C-4D10-BFA8-F160A61CBB4B}"/>
              </a:ext>
            </a:extLst>
          </p:cNvPr>
          <p:cNvSpPr>
            <a:spLocks noGrp="1"/>
          </p:cNvSpPr>
          <p:nvPr>
            <p:ph type="dt" sz="half" idx="19"/>
          </p:nvPr>
        </p:nvSpPr>
        <p:spPr/>
        <p:txBody>
          <a:bodyPr/>
          <a:lstStyle/>
          <a:p>
            <a:r>
              <a:rPr lang="en-GB"/>
              <a:t>22 Jan. 2019</a:t>
            </a:r>
          </a:p>
        </p:txBody>
      </p:sp>
      <p:sp>
        <p:nvSpPr>
          <p:cNvPr id="10" name="Fußzeilenplatzhalter 9">
            <a:extLst>
              <a:ext uri="{FF2B5EF4-FFF2-40B4-BE49-F238E27FC236}">
                <a16:creationId xmlns:a16="http://schemas.microsoft.com/office/drawing/2014/main" id="{4AC48705-A504-41C9-A7C4-A310E36C3CFC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r>
              <a:rPr lang="en-GB"/>
              <a:t>Titel of the presentation</a:t>
            </a:r>
          </a:p>
        </p:txBody>
      </p:sp>
      <p:sp>
        <p:nvSpPr>
          <p:cNvPr id="12" name="Foliennummernplatzhalter 11">
            <a:extLst>
              <a:ext uri="{FF2B5EF4-FFF2-40B4-BE49-F238E27FC236}">
                <a16:creationId xmlns:a16="http://schemas.microsoft.com/office/drawing/2014/main" id="{A0DBE614-6EA1-4B61-BE6D-D779C0E5AD80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r>
              <a:rPr lang="en-GB"/>
              <a:t>Page </a:t>
            </a:r>
            <a:fld id="{3A8B5DB7-81A8-4ED4-916B-6B23CD603687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69192385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pos="2880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jec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Bildplatzhalter 5">
            <a:extLst>
              <a:ext uri="{FF2B5EF4-FFF2-40B4-BE49-F238E27FC236}">
                <a16:creationId xmlns:a16="http://schemas.microsoft.com/office/drawing/2014/main" id="{AD865FD3-1198-4DEC-9CE4-A71B7C84CD08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 bwMode="gray">
          <a:xfrm>
            <a:off x="460375" y="3112887"/>
            <a:ext cx="2645076" cy="1487687"/>
          </a:xfrm>
          <a:solidFill>
            <a:schemeClr val="bg2"/>
          </a:solidFill>
        </p:spPr>
        <p:txBody>
          <a:bodyPr vert="horz" lIns="36000" tIns="1152000" rIns="36000" bIns="36000" rtlCol="0">
            <a:noAutofit/>
          </a:bodyPr>
          <a:lstStyle>
            <a:lvl1pPr algn="ctr">
              <a:defRPr lang="en-GB" sz="1000" dirty="0">
                <a:solidFill>
                  <a:schemeClr val="tx2"/>
                </a:solidFill>
              </a:defRPr>
            </a:lvl1pPr>
          </a:lstStyle>
          <a:p>
            <a:r>
              <a:rPr lang="en-GB"/>
              <a:t>Photo</a:t>
            </a:r>
          </a:p>
        </p:txBody>
      </p:sp>
      <p:sp>
        <p:nvSpPr>
          <p:cNvPr id="18" name="Rechteck 17">
            <a:extLst>
              <a:ext uri="{FF2B5EF4-FFF2-40B4-BE49-F238E27FC236}">
                <a16:creationId xmlns:a16="http://schemas.microsoft.com/office/drawing/2014/main" id="{2FE0F192-365F-4B9B-9AE5-A8DCD077B27C}"/>
              </a:ext>
            </a:extLst>
          </p:cNvPr>
          <p:cNvSpPr/>
          <p:nvPr userDrawn="1"/>
        </p:nvSpPr>
        <p:spPr bwMode="gray">
          <a:xfrm>
            <a:off x="460374" y="970671"/>
            <a:ext cx="2644776" cy="139005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err="1"/>
          </a:p>
        </p:txBody>
      </p:sp>
      <p:sp>
        <p:nvSpPr>
          <p:cNvPr id="12" name="Rechteck 11">
            <a:extLst>
              <a:ext uri="{FF2B5EF4-FFF2-40B4-BE49-F238E27FC236}">
                <a16:creationId xmlns:a16="http://schemas.microsoft.com/office/drawing/2014/main" id="{FD20B6CE-6FB5-47BE-ACA3-1FADB18A5F9F}"/>
              </a:ext>
            </a:extLst>
          </p:cNvPr>
          <p:cNvSpPr/>
          <p:nvPr userDrawn="1"/>
        </p:nvSpPr>
        <p:spPr bwMode="gray">
          <a:xfrm>
            <a:off x="460374" y="2421711"/>
            <a:ext cx="2644776" cy="63437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err="1"/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5AF0F476-FCB1-4FAD-A333-9C951E2B5D1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60374" y="2417530"/>
            <a:ext cx="2644776" cy="212006"/>
          </a:xfrm>
          <a:noFill/>
        </p:spPr>
        <p:txBody>
          <a:bodyPr vert="horz" lIns="72000" tIns="36000" rIns="72000" bIns="36000" rtlCol="0" anchor="ctr">
            <a:noAutofit/>
          </a:bodyPr>
          <a:lstStyle>
            <a:lvl1pPr marL="0" marR="0" indent="0" algn="l" defTabSz="6858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de-DE" sz="1000" b="1" baseline="0" dirty="0">
                <a:solidFill>
                  <a:schemeClr val="bg1"/>
                </a:solidFill>
              </a:defRPr>
            </a:lvl1pPr>
            <a:lvl2pPr>
              <a:defRPr lang="de-DE" dirty="0"/>
            </a:lvl2pPr>
            <a:lvl3pPr>
              <a:defRPr lang="en-GB" dirty="0"/>
            </a:lvl3pPr>
          </a:lstStyle>
          <a:p>
            <a:r>
              <a:rPr lang="en-GB"/>
              <a:t>Name of partner</a:t>
            </a:r>
          </a:p>
        </p:txBody>
      </p:sp>
      <p:sp>
        <p:nvSpPr>
          <p:cNvPr id="19" name="Titel 1">
            <a:extLst>
              <a:ext uri="{FF2B5EF4-FFF2-40B4-BE49-F238E27FC236}">
                <a16:creationId xmlns:a16="http://schemas.microsoft.com/office/drawing/2014/main" id="{E5EE29FF-B139-4CD9-A32C-25A2CCBFB41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449816" y="240212"/>
            <a:ext cx="4839635" cy="540544"/>
          </a:xfrm>
        </p:spPr>
        <p:txBody>
          <a:bodyPr/>
          <a:lstStyle>
            <a:lvl1pPr>
              <a:defRPr/>
            </a:lvl1pPr>
          </a:lstStyle>
          <a:p>
            <a:r>
              <a:rPr lang="en-GB"/>
              <a:t>Project text slide</a:t>
            </a:r>
          </a:p>
        </p:txBody>
      </p:sp>
      <p:sp>
        <p:nvSpPr>
          <p:cNvPr id="14" name="Textplatzhalter 8">
            <a:extLst>
              <a:ext uri="{FF2B5EF4-FFF2-40B4-BE49-F238E27FC236}">
                <a16:creationId xmlns:a16="http://schemas.microsoft.com/office/drawing/2014/main" id="{40AE37FF-8E79-4DC2-894F-409F5F14244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 bwMode="gray">
          <a:xfrm>
            <a:off x="460374" y="2649415"/>
            <a:ext cx="2644776" cy="394453"/>
          </a:xfrm>
          <a:noFill/>
        </p:spPr>
        <p:txBody>
          <a:bodyPr lIns="72000" anchor="t"/>
          <a:lstStyle>
            <a:lvl1pPr>
              <a:lnSpc>
                <a:spcPct val="100000"/>
              </a:lnSpc>
              <a:spcBef>
                <a:spcPts val="0"/>
              </a:spcBef>
              <a:defRPr sz="800" b="0" baseline="0">
                <a:solidFill>
                  <a:schemeClr val="bg1"/>
                </a:solidFill>
              </a:defRPr>
            </a:lvl1pPr>
          </a:lstStyle>
          <a:p>
            <a:r>
              <a:rPr lang="en-GB"/>
              <a:t>MM/YYYY – MM/YYYY</a:t>
            </a:r>
            <a:br>
              <a:rPr lang="en-GB"/>
            </a:br>
            <a:r>
              <a:rPr lang="en-GB"/>
              <a:t>Volume: EUR 00 million</a:t>
            </a:r>
            <a:br>
              <a:rPr lang="en-GB"/>
            </a:br>
            <a:r>
              <a:rPr lang="en-GB"/>
              <a:t>Public contribution: EUR 000,000</a:t>
            </a:r>
          </a:p>
        </p:txBody>
      </p:sp>
      <p:sp>
        <p:nvSpPr>
          <p:cNvPr id="15" name="Textplatzhalter 8">
            <a:extLst>
              <a:ext uri="{FF2B5EF4-FFF2-40B4-BE49-F238E27FC236}">
                <a16:creationId xmlns:a16="http://schemas.microsoft.com/office/drawing/2014/main" id="{133FB7B2-F1B0-4BE4-A9A1-2AA5AD68EB7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 bwMode="gray">
          <a:xfrm>
            <a:off x="460374" y="971310"/>
            <a:ext cx="2644776" cy="271797"/>
          </a:xfrm>
          <a:noFill/>
        </p:spPr>
        <p:txBody>
          <a:bodyPr lIns="72000" tIns="36000" bIns="36000" anchor="ctr"/>
          <a:lstStyle>
            <a:lvl1pPr>
              <a:defRPr sz="1100" b="1" baseline="0">
                <a:solidFill>
                  <a:schemeClr val="tx1"/>
                </a:solidFill>
              </a:defRPr>
            </a:lvl1pPr>
          </a:lstStyle>
          <a:p>
            <a:r>
              <a:rPr lang="en-GB"/>
              <a:t>Name of country</a:t>
            </a:r>
          </a:p>
        </p:txBody>
      </p:sp>
      <p:sp>
        <p:nvSpPr>
          <p:cNvPr id="16" name="Textplatzhalter 8">
            <a:extLst>
              <a:ext uri="{FF2B5EF4-FFF2-40B4-BE49-F238E27FC236}">
                <a16:creationId xmlns:a16="http://schemas.microsoft.com/office/drawing/2014/main" id="{50874649-3395-4A9D-A057-03A867415BCC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 bwMode="gray">
          <a:xfrm>
            <a:off x="460374" y="1243108"/>
            <a:ext cx="2644776" cy="1117616"/>
          </a:xfrm>
          <a:noFill/>
        </p:spPr>
        <p:txBody>
          <a:bodyPr lIns="72000" tIns="0" bIns="36000" anchor="t"/>
          <a:lstStyle>
            <a:lvl1pPr marL="0" indent="0" algn="l" defTabSz="6858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lang="de-DE" sz="10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n-GB"/>
              <a:t>Text containing the name of the country.</a:t>
            </a:r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47B8F238-9E4D-4367-BF20-CAA4F4E82F22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 bwMode="gray">
          <a:xfrm>
            <a:off x="3310597" y="1020763"/>
            <a:ext cx="5717516" cy="3579812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</a:lstStyle>
          <a:p>
            <a:pPr lvl="0"/>
            <a:r>
              <a:rPr lang="en-GB" noProof="0"/>
              <a:t>Click to add text</a:t>
            </a:r>
          </a:p>
          <a:p>
            <a:pPr lvl="1">
              <a:buClr>
                <a:schemeClr val="accent1"/>
              </a:buClr>
            </a:pPr>
            <a:r>
              <a:rPr lang="en-GB" noProof="0"/>
              <a:t>Second level</a:t>
            </a:r>
          </a:p>
          <a:p>
            <a:pPr lvl="2">
              <a:buClr>
                <a:schemeClr val="accent1"/>
              </a:buClr>
            </a:pPr>
            <a:r>
              <a:rPr lang="en-GB" noProof="0"/>
              <a:t>Third level</a:t>
            </a:r>
          </a:p>
        </p:txBody>
      </p:sp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A7C48950-E750-4312-A454-A82F556734D7}"/>
              </a:ext>
            </a:extLst>
          </p:cNvPr>
          <p:cNvSpPr>
            <a:spLocks noGrp="1"/>
          </p:cNvSpPr>
          <p:nvPr>
            <p:ph type="dt" sz="half" idx="21"/>
          </p:nvPr>
        </p:nvSpPr>
        <p:spPr/>
        <p:txBody>
          <a:bodyPr/>
          <a:lstStyle/>
          <a:p>
            <a:r>
              <a:rPr lang="en-GB"/>
              <a:t>22 Jan. 2019</a:t>
            </a:r>
          </a:p>
        </p:txBody>
      </p:sp>
      <p:sp>
        <p:nvSpPr>
          <p:cNvPr id="9" name="Fußzeilenplatzhalter 8">
            <a:extLst>
              <a:ext uri="{FF2B5EF4-FFF2-40B4-BE49-F238E27FC236}">
                <a16:creationId xmlns:a16="http://schemas.microsoft.com/office/drawing/2014/main" id="{16784B76-6A40-447C-A5C8-AA9E24FA6125}"/>
              </a:ext>
            </a:extLst>
          </p:cNvPr>
          <p:cNvSpPr>
            <a:spLocks noGrp="1"/>
          </p:cNvSpPr>
          <p:nvPr>
            <p:ph type="ftr" sz="quarter" idx="22"/>
          </p:nvPr>
        </p:nvSpPr>
        <p:spPr/>
        <p:txBody>
          <a:bodyPr/>
          <a:lstStyle/>
          <a:p>
            <a:r>
              <a:rPr lang="en-GB"/>
              <a:t>Titel of the presentation</a:t>
            </a:r>
          </a:p>
        </p:txBody>
      </p:sp>
      <p:sp>
        <p:nvSpPr>
          <p:cNvPr id="10" name="Foliennummernplatzhalter 9">
            <a:extLst>
              <a:ext uri="{FF2B5EF4-FFF2-40B4-BE49-F238E27FC236}">
                <a16:creationId xmlns:a16="http://schemas.microsoft.com/office/drawing/2014/main" id="{BA7D98D1-5D4C-4CA4-ACFE-BE4E7462CAA8}"/>
              </a:ext>
            </a:extLst>
          </p:cNvPr>
          <p:cNvSpPr>
            <a:spLocks noGrp="1"/>
          </p:cNvSpPr>
          <p:nvPr>
            <p:ph type="sldNum" sz="quarter" idx="23"/>
          </p:nvPr>
        </p:nvSpPr>
        <p:spPr/>
        <p:txBody>
          <a:bodyPr/>
          <a:lstStyle/>
          <a:p>
            <a:r>
              <a:rPr lang="en-GB"/>
              <a:t>Page </a:t>
            </a:r>
            <a:fld id="{3A8B5DB7-81A8-4ED4-916B-6B23CD603687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00305788"/>
      </p:ext>
    </p:extLst>
  </p:cSld>
  <p:clrMapOvr>
    <a:masterClrMapping/>
  </p:clrMapOvr>
  <p:transition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c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Grafik 17">
            <a:extLst>
              <a:ext uri="{FF2B5EF4-FFF2-40B4-BE49-F238E27FC236}">
                <a16:creationId xmlns:a16="http://schemas.microsoft.com/office/drawing/2014/main" id="{DF58C217-C4E2-448E-B6B5-E56CEFB6D358}"/>
              </a:ext>
            </a:extLst>
          </p:cNvPr>
          <p:cNvPicPr>
            <a:picLocks/>
          </p:cNvPicPr>
          <p:nvPr userDrawn="1"/>
        </p:nvPicPr>
        <p:blipFill rotWithShape="1">
          <a:blip r:embed="rId2"/>
          <a:srcRect t="234" b="7466"/>
          <a:stretch/>
        </p:blipFill>
        <p:spPr bwMode="gray">
          <a:xfrm>
            <a:off x="123135" y="123825"/>
            <a:ext cx="8893865" cy="4476494"/>
          </a:xfrm>
          <a:prstGeom prst="rect">
            <a:avLst/>
          </a:prstGeom>
        </p:spPr>
      </p:pic>
      <p:sp>
        <p:nvSpPr>
          <p:cNvPr id="6" name="Rechteck 5">
            <a:extLst>
              <a:ext uri="{FF2B5EF4-FFF2-40B4-BE49-F238E27FC236}">
                <a16:creationId xmlns:a16="http://schemas.microsoft.com/office/drawing/2014/main" id="{1E3E3E95-0AFA-477F-B88E-9AEDC037418E}"/>
              </a:ext>
            </a:extLst>
          </p:cNvPr>
          <p:cNvSpPr>
            <a:spLocks/>
          </p:cNvSpPr>
          <p:nvPr userDrawn="1"/>
        </p:nvSpPr>
        <p:spPr bwMode="gray">
          <a:xfrm>
            <a:off x="123135" y="123825"/>
            <a:ext cx="8893865" cy="4476494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16" name="Titel 1">
            <a:extLst>
              <a:ext uri="{FF2B5EF4-FFF2-40B4-BE49-F238E27FC236}">
                <a16:creationId xmlns:a16="http://schemas.microsoft.com/office/drawing/2014/main" id="{3B6C23A5-1B72-42F2-B92F-DC68B632F6B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449817" y="240212"/>
            <a:ext cx="8342492" cy="540544"/>
          </a:xfrm>
        </p:spPr>
        <p:txBody>
          <a:bodyPr/>
          <a:lstStyle>
            <a:lvl1pPr>
              <a:defRPr/>
            </a:lvl1pPr>
          </a:lstStyle>
          <a:p>
            <a:r>
              <a:rPr lang="en-GB"/>
              <a:t>Contact</a:t>
            </a:r>
          </a:p>
        </p:txBody>
      </p:sp>
      <p:sp>
        <p:nvSpPr>
          <p:cNvPr id="19" name="Textplatzhalter 16">
            <a:extLst>
              <a:ext uri="{FF2B5EF4-FFF2-40B4-BE49-F238E27FC236}">
                <a16:creationId xmlns:a16="http://schemas.microsoft.com/office/drawing/2014/main" id="{F0C65784-9410-409B-82EA-6584D4732CD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2140284" y="2070719"/>
            <a:ext cx="3369561" cy="1025036"/>
          </a:xfrm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defRPr sz="1200"/>
            </a:lvl1pPr>
          </a:lstStyle>
          <a:p>
            <a:r>
              <a:rPr lang="en-GB"/>
              <a:t>givenname.familyname@giz.de </a:t>
            </a:r>
          </a:p>
          <a:p>
            <a:r>
              <a:rPr lang="en-GB"/>
              <a:t>T +49 (0) x xx </a:t>
            </a:r>
            <a:r>
              <a:rPr lang="en-GB" err="1"/>
              <a:t>xx</a:t>
            </a:r>
            <a:r>
              <a:rPr lang="en-GB"/>
              <a:t> </a:t>
            </a:r>
            <a:r>
              <a:rPr lang="en-GB" err="1"/>
              <a:t>xx</a:t>
            </a:r>
            <a:r>
              <a:rPr lang="en-GB"/>
              <a:t> </a:t>
            </a:r>
          </a:p>
          <a:p>
            <a:r>
              <a:rPr lang="en-GB"/>
              <a:t>F +49 (0) x xx </a:t>
            </a:r>
            <a:r>
              <a:rPr lang="en-GB" err="1"/>
              <a:t>xx</a:t>
            </a:r>
            <a:r>
              <a:rPr lang="en-GB"/>
              <a:t> </a:t>
            </a:r>
            <a:r>
              <a:rPr lang="en-GB" err="1"/>
              <a:t>xx</a:t>
            </a:r>
            <a:endParaRPr lang="en-GB"/>
          </a:p>
        </p:txBody>
      </p:sp>
      <p:sp>
        <p:nvSpPr>
          <p:cNvPr id="20" name="Textplatzhalter 29">
            <a:extLst>
              <a:ext uri="{FF2B5EF4-FFF2-40B4-BE49-F238E27FC236}">
                <a16:creationId xmlns:a16="http://schemas.microsoft.com/office/drawing/2014/main" id="{85761457-A63B-46F2-99C5-E217A1E0A70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 bwMode="gray">
          <a:xfrm>
            <a:off x="2140284" y="1392861"/>
            <a:ext cx="3369561" cy="176276"/>
          </a:xfrm>
        </p:spPr>
        <p:txBody>
          <a:bodyPr/>
          <a:lstStyle>
            <a:lvl1pPr>
              <a:defRPr sz="1200" b="1"/>
            </a:lvl1pPr>
          </a:lstStyle>
          <a:p>
            <a:r>
              <a:rPr lang="en-GB"/>
              <a:t>Given name Family name</a:t>
            </a:r>
          </a:p>
        </p:txBody>
      </p:sp>
      <p:sp>
        <p:nvSpPr>
          <p:cNvPr id="21" name="Textplatzhalter 30">
            <a:extLst>
              <a:ext uri="{FF2B5EF4-FFF2-40B4-BE49-F238E27FC236}">
                <a16:creationId xmlns:a16="http://schemas.microsoft.com/office/drawing/2014/main" id="{CB52D947-0416-4964-B28D-129580E47725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 bwMode="gray">
          <a:xfrm>
            <a:off x="2140284" y="1635978"/>
            <a:ext cx="3369561" cy="176276"/>
          </a:xfrm>
        </p:spPr>
        <p:txBody>
          <a:bodyPr/>
          <a:lstStyle>
            <a:lvl1pPr>
              <a:defRPr sz="1200"/>
            </a:lvl1pPr>
          </a:lstStyle>
          <a:p>
            <a:r>
              <a:rPr lang="en-GB"/>
              <a:t>Function, place</a:t>
            </a:r>
          </a:p>
        </p:txBody>
      </p:sp>
      <p:sp>
        <p:nvSpPr>
          <p:cNvPr id="35" name="Bildplatzhalter 6">
            <a:extLst>
              <a:ext uri="{FF2B5EF4-FFF2-40B4-BE49-F238E27FC236}">
                <a16:creationId xmlns:a16="http://schemas.microsoft.com/office/drawing/2014/main" id="{FC763A8F-9E6C-4EEB-90DC-0F65B80379CA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 bwMode="gray">
          <a:xfrm>
            <a:off x="449816" y="1392861"/>
            <a:ext cx="1468079" cy="1702892"/>
          </a:xfrm>
          <a:solidFill>
            <a:schemeClr val="bg2"/>
          </a:solidFill>
        </p:spPr>
        <p:txBody>
          <a:bodyPr vert="horz" lIns="36000" tIns="1080000" rIns="36000" bIns="36000" rtlCol="0">
            <a:noAutofit/>
          </a:bodyPr>
          <a:lstStyle>
            <a:lvl1pPr algn="ctr">
              <a:defRPr lang="en-GB" sz="1000" dirty="0">
                <a:solidFill>
                  <a:schemeClr val="tx2"/>
                </a:solidFill>
              </a:defRPr>
            </a:lvl1pPr>
          </a:lstStyle>
          <a:p>
            <a:pPr lvl="0" algn="ctr"/>
            <a:r>
              <a:rPr lang="en-GB"/>
              <a:t>Photo</a:t>
            </a:r>
          </a:p>
        </p:txBody>
      </p:sp>
      <p:sp>
        <p:nvSpPr>
          <p:cNvPr id="37" name="TextBox 7">
            <a:extLst>
              <a:ext uri="{FF2B5EF4-FFF2-40B4-BE49-F238E27FC236}">
                <a16:creationId xmlns:a16="http://schemas.microsoft.com/office/drawing/2014/main" id="{A45E5920-77D2-4E1E-832E-8A215D8A1078}"/>
              </a:ext>
            </a:extLst>
          </p:cNvPr>
          <p:cNvSpPr txBox="1"/>
          <p:nvPr userDrawn="1"/>
        </p:nvSpPr>
        <p:spPr bwMode="gray">
          <a:xfrm>
            <a:off x="784636" y="4052697"/>
            <a:ext cx="83869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Bef>
                <a:spcPts val="2400"/>
              </a:spcBef>
              <a:buClr>
                <a:srgbClr val="C00000"/>
              </a:buClr>
            </a:pPr>
            <a:r>
              <a:rPr lang="en-GB" sz="1000">
                <a:solidFill>
                  <a:schemeClr val="tx1">
                    <a:lumMod val="75000"/>
                    <a:lumOff val="25000"/>
                  </a:schemeClr>
                </a:solidFill>
              </a:rPr>
              <a:t>www.giz.de</a:t>
            </a:r>
          </a:p>
        </p:txBody>
      </p:sp>
      <p:pic>
        <p:nvPicPr>
          <p:cNvPr id="38" name="Grafik 37" descr="Ein Bild, das Axt, Werkzeug enthält.&#10;&#10;Mit sehr hoher Zuverlässigkeit generierte Beschreibung">
            <a:extLst>
              <a:ext uri="{FF2B5EF4-FFF2-40B4-BE49-F238E27FC236}">
                <a16:creationId xmlns:a16="http://schemas.microsoft.com/office/drawing/2014/main" id="{195D3B85-8F61-41B8-939D-6F7806BB044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 bwMode="gray">
          <a:xfrm>
            <a:off x="2273484" y="4081945"/>
            <a:ext cx="290728" cy="236458"/>
          </a:xfrm>
          <a:prstGeom prst="rect">
            <a:avLst/>
          </a:prstGeom>
        </p:spPr>
      </p:pic>
      <p:pic>
        <p:nvPicPr>
          <p:cNvPr id="39" name="Grafik 38">
            <a:extLst>
              <a:ext uri="{FF2B5EF4-FFF2-40B4-BE49-F238E27FC236}">
                <a16:creationId xmlns:a16="http://schemas.microsoft.com/office/drawing/2014/main" id="{E3F751BB-E4FA-4732-80BD-F94670E22B0F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 bwMode="gray">
          <a:xfrm>
            <a:off x="4961178" y="4056187"/>
            <a:ext cx="234516" cy="234514"/>
          </a:xfrm>
          <a:prstGeom prst="rect">
            <a:avLst/>
          </a:prstGeom>
        </p:spPr>
      </p:pic>
      <p:grpSp>
        <p:nvGrpSpPr>
          <p:cNvPr id="40" name="Gruppieren 39">
            <a:extLst>
              <a:ext uri="{FF2B5EF4-FFF2-40B4-BE49-F238E27FC236}">
                <a16:creationId xmlns:a16="http://schemas.microsoft.com/office/drawing/2014/main" id="{58EDDA33-F3A1-4081-87DD-3B5C06FD4DD3}"/>
              </a:ext>
            </a:extLst>
          </p:cNvPr>
          <p:cNvGrpSpPr/>
          <p:nvPr userDrawn="1"/>
        </p:nvGrpSpPr>
        <p:grpSpPr bwMode="gray">
          <a:xfrm>
            <a:off x="444492" y="4029252"/>
            <a:ext cx="262622" cy="297258"/>
            <a:chOff x="4933951" y="-41275"/>
            <a:chExt cx="2130425" cy="2411413"/>
          </a:xfrm>
        </p:grpSpPr>
        <p:sp>
          <p:nvSpPr>
            <p:cNvPr id="41" name="Freeform 6">
              <a:extLst>
                <a:ext uri="{FF2B5EF4-FFF2-40B4-BE49-F238E27FC236}">
                  <a16:creationId xmlns:a16="http://schemas.microsoft.com/office/drawing/2014/main" id="{29CE574A-E366-49FD-9460-14AADB765FE9}"/>
                </a:ext>
              </a:extLst>
            </p:cNvPr>
            <p:cNvSpPr>
              <a:spLocks noEditPoints="1"/>
            </p:cNvSpPr>
            <p:nvPr/>
          </p:nvSpPr>
          <p:spPr bwMode="gray">
            <a:xfrm>
              <a:off x="4945063" y="1435100"/>
              <a:ext cx="2114550" cy="935038"/>
            </a:xfrm>
            <a:custGeom>
              <a:avLst/>
              <a:gdLst>
                <a:gd name="T0" fmla="*/ 287 w 425"/>
                <a:gd name="T1" fmla="*/ 25 h 188"/>
                <a:gd name="T2" fmla="*/ 297 w 425"/>
                <a:gd name="T3" fmla="*/ 2 h 188"/>
                <a:gd name="T4" fmla="*/ 325 w 425"/>
                <a:gd name="T5" fmla="*/ 0 h 188"/>
                <a:gd name="T6" fmla="*/ 321 w 425"/>
                <a:gd name="T7" fmla="*/ 23 h 188"/>
                <a:gd name="T8" fmla="*/ 382 w 425"/>
                <a:gd name="T9" fmla="*/ 25 h 188"/>
                <a:gd name="T10" fmla="*/ 394 w 425"/>
                <a:gd name="T11" fmla="*/ 2 h 188"/>
                <a:gd name="T12" fmla="*/ 423 w 425"/>
                <a:gd name="T13" fmla="*/ 0 h 188"/>
                <a:gd name="T14" fmla="*/ 307 w 425"/>
                <a:gd name="T15" fmla="*/ 135 h 188"/>
                <a:gd name="T16" fmla="*/ 0 w 425"/>
                <a:gd name="T17" fmla="*/ 2 h 188"/>
                <a:gd name="T18" fmla="*/ 28 w 425"/>
                <a:gd name="T19" fmla="*/ 0 h 188"/>
                <a:gd name="T20" fmla="*/ 40 w 425"/>
                <a:gd name="T21" fmla="*/ 23 h 188"/>
                <a:gd name="T22" fmla="*/ 101 w 425"/>
                <a:gd name="T23" fmla="*/ 25 h 188"/>
                <a:gd name="T24" fmla="*/ 97 w 425"/>
                <a:gd name="T25" fmla="*/ 3 h 188"/>
                <a:gd name="T26" fmla="*/ 125 w 425"/>
                <a:gd name="T27" fmla="*/ 0 h 188"/>
                <a:gd name="T28" fmla="*/ 134 w 425"/>
                <a:gd name="T29" fmla="*/ 23 h 188"/>
                <a:gd name="T30" fmla="*/ 192 w 425"/>
                <a:gd name="T31" fmla="*/ 25 h 188"/>
                <a:gd name="T32" fmla="*/ 194 w 425"/>
                <a:gd name="T33" fmla="*/ 2 h 188"/>
                <a:gd name="T34" fmla="*/ 221 w 425"/>
                <a:gd name="T35" fmla="*/ 0 h 188"/>
                <a:gd name="T36" fmla="*/ 224 w 425"/>
                <a:gd name="T37" fmla="*/ 23 h 188"/>
                <a:gd name="T38" fmla="*/ 256 w 425"/>
                <a:gd name="T39" fmla="*/ 25 h 188"/>
                <a:gd name="T40" fmla="*/ 362 w 425"/>
                <a:gd name="T41" fmla="*/ 55 h 188"/>
                <a:gd name="T42" fmla="*/ 307 w 425"/>
                <a:gd name="T43" fmla="*/ 56 h 188"/>
                <a:gd name="T44" fmla="*/ 256 w 425"/>
                <a:gd name="T45" fmla="*/ 121 h 188"/>
                <a:gd name="T46" fmla="*/ 363 w 425"/>
                <a:gd name="T47" fmla="*/ 56 h 188"/>
                <a:gd name="T48" fmla="*/ 87 w 425"/>
                <a:gd name="T49" fmla="*/ 55 h 188"/>
                <a:gd name="T50" fmla="*/ 61 w 425"/>
                <a:gd name="T51" fmla="*/ 55 h 188"/>
                <a:gd name="T52" fmla="*/ 155 w 425"/>
                <a:gd name="T53" fmla="*/ 118 h 188"/>
                <a:gd name="T54" fmla="*/ 156 w 425"/>
                <a:gd name="T55" fmla="*/ 117 h 188"/>
                <a:gd name="T56" fmla="*/ 111 w 425"/>
                <a:gd name="T57" fmla="*/ 55 h 188"/>
                <a:gd name="T58" fmla="*/ 224 w 425"/>
                <a:gd name="T59" fmla="*/ 81 h 188"/>
                <a:gd name="T60" fmla="*/ 224 w 425"/>
                <a:gd name="T61" fmla="*/ 108 h 188"/>
                <a:gd name="T62" fmla="*/ 273 w 425"/>
                <a:gd name="T63" fmla="*/ 56 h 188"/>
                <a:gd name="T64" fmla="*/ 225 w 425"/>
                <a:gd name="T65" fmla="*/ 55 h 188"/>
                <a:gd name="T66" fmla="*/ 224 w 425"/>
                <a:gd name="T67" fmla="*/ 81 h 188"/>
                <a:gd name="T68" fmla="*/ 194 w 425"/>
                <a:gd name="T69" fmla="*/ 56 h 188"/>
                <a:gd name="T70" fmla="*/ 148 w 425"/>
                <a:gd name="T71" fmla="*/ 55 h 188"/>
                <a:gd name="T72" fmla="*/ 192 w 425"/>
                <a:gd name="T73" fmla="*/ 109 h 188"/>
                <a:gd name="T74" fmla="*/ 194 w 425"/>
                <a:gd name="T75" fmla="*/ 108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425" h="188">
                  <a:moveTo>
                    <a:pt x="256" y="25"/>
                  </a:moveTo>
                  <a:cubicBezTo>
                    <a:pt x="267" y="25"/>
                    <a:pt x="277" y="25"/>
                    <a:pt x="287" y="25"/>
                  </a:cubicBezTo>
                  <a:cubicBezTo>
                    <a:pt x="288" y="25"/>
                    <a:pt x="290" y="24"/>
                    <a:pt x="290" y="23"/>
                  </a:cubicBezTo>
                  <a:cubicBezTo>
                    <a:pt x="292" y="16"/>
                    <a:pt x="294" y="9"/>
                    <a:pt x="297" y="2"/>
                  </a:cubicBezTo>
                  <a:cubicBezTo>
                    <a:pt x="297" y="2"/>
                    <a:pt x="298" y="0"/>
                    <a:pt x="299" y="0"/>
                  </a:cubicBezTo>
                  <a:cubicBezTo>
                    <a:pt x="308" y="0"/>
                    <a:pt x="316" y="0"/>
                    <a:pt x="325" y="0"/>
                  </a:cubicBezTo>
                  <a:cubicBezTo>
                    <a:pt x="326" y="0"/>
                    <a:pt x="327" y="2"/>
                    <a:pt x="326" y="2"/>
                  </a:cubicBezTo>
                  <a:cubicBezTo>
                    <a:pt x="325" y="9"/>
                    <a:pt x="323" y="16"/>
                    <a:pt x="321" y="23"/>
                  </a:cubicBezTo>
                  <a:cubicBezTo>
                    <a:pt x="321" y="23"/>
                    <a:pt x="322" y="25"/>
                    <a:pt x="322" y="25"/>
                  </a:cubicBezTo>
                  <a:cubicBezTo>
                    <a:pt x="342" y="25"/>
                    <a:pt x="362" y="25"/>
                    <a:pt x="382" y="25"/>
                  </a:cubicBezTo>
                  <a:cubicBezTo>
                    <a:pt x="383" y="25"/>
                    <a:pt x="384" y="24"/>
                    <a:pt x="384" y="23"/>
                  </a:cubicBezTo>
                  <a:cubicBezTo>
                    <a:pt x="388" y="16"/>
                    <a:pt x="391" y="9"/>
                    <a:pt x="394" y="2"/>
                  </a:cubicBezTo>
                  <a:cubicBezTo>
                    <a:pt x="394" y="1"/>
                    <a:pt x="395" y="0"/>
                    <a:pt x="396" y="0"/>
                  </a:cubicBezTo>
                  <a:cubicBezTo>
                    <a:pt x="405" y="0"/>
                    <a:pt x="414" y="0"/>
                    <a:pt x="423" y="0"/>
                  </a:cubicBezTo>
                  <a:cubicBezTo>
                    <a:pt x="424" y="0"/>
                    <a:pt x="425" y="2"/>
                    <a:pt x="425" y="3"/>
                  </a:cubicBezTo>
                  <a:cubicBezTo>
                    <a:pt x="405" y="64"/>
                    <a:pt x="365" y="108"/>
                    <a:pt x="307" y="135"/>
                  </a:cubicBezTo>
                  <a:cubicBezTo>
                    <a:pt x="195" y="188"/>
                    <a:pt x="60" y="139"/>
                    <a:pt x="10" y="28"/>
                  </a:cubicBezTo>
                  <a:cubicBezTo>
                    <a:pt x="6" y="20"/>
                    <a:pt x="3" y="11"/>
                    <a:pt x="0" y="2"/>
                  </a:cubicBezTo>
                  <a:cubicBezTo>
                    <a:pt x="0" y="2"/>
                    <a:pt x="1" y="0"/>
                    <a:pt x="1" y="0"/>
                  </a:cubicBezTo>
                  <a:cubicBezTo>
                    <a:pt x="10" y="0"/>
                    <a:pt x="19" y="0"/>
                    <a:pt x="28" y="0"/>
                  </a:cubicBezTo>
                  <a:cubicBezTo>
                    <a:pt x="29" y="0"/>
                    <a:pt x="30" y="1"/>
                    <a:pt x="31" y="2"/>
                  </a:cubicBezTo>
                  <a:cubicBezTo>
                    <a:pt x="34" y="9"/>
                    <a:pt x="37" y="16"/>
                    <a:pt x="40" y="23"/>
                  </a:cubicBezTo>
                  <a:cubicBezTo>
                    <a:pt x="41" y="24"/>
                    <a:pt x="42" y="25"/>
                    <a:pt x="43" y="25"/>
                  </a:cubicBezTo>
                  <a:cubicBezTo>
                    <a:pt x="62" y="25"/>
                    <a:pt x="81" y="25"/>
                    <a:pt x="101" y="25"/>
                  </a:cubicBezTo>
                  <a:cubicBezTo>
                    <a:pt x="101" y="25"/>
                    <a:pt x="102" y="23"/>
                    <a:pt x="102" y="23"/>
                  </a:cubicBezTo>
                  <a:cubicBezTo>
                    <a:pt x="101" y="16"/>
                    <a:pt x="99" y="9"/>
                    <a:pt x="97" y="3"/>
                  </a:cubicBezTo>
                  <a:cubicBezTo>
                    <a:pt x="97" y="2"/>
                    <a:pt x="98" y="0"/>
                    <a:pt x="99" y="0"/>
                  </a:cubicBezTo>
                  <a:cubicBezTo>
                    <a:pt x="108" y="0"/>
                    <a:pt x="116" y="0"/>
                    <a:pt x="125" y="0"/>
                  </a:cubicBezTo>
                  <a:cubicBezTo>
                    <a:pt x="126" y="0"/>
                    <a:pt x="127" y="1"/>
                    <a:pt x="127" y="2"/>
                  </a:cubicBezTo>
                  <a:cubicBezTo>
                    <a:pt x="130" y="9"/>
                    <a:pt x="131" y="16"/>
                    <a:pt x="134" y="23"/>
                  </a:cubicBezTo>
                  <a:cubicBezTo>
                    <a:pt x="134" y="24"/>
                    <a:pt x="135" y="25"/>
                    <a:pt x="136" y="25"/>
                  </a:cubicBezTo>
                  <a:cubicBezTo>
                    <a:pt x="155" y="25"/>
                    <a:pt x="173" y="25"/>
                    <a:pt x="192" y="25"/>
                  </a:cubicBezTo>
                  <a:cubicBezTo>
                    <a:pt x="193" y="25"/>
                    <a:pt x="194" y="24"/>
                    <a:pt x="194" y="23"/>
                  </a:cubicBezTo>
                  <a:cubicBezTo>
                    <a:pt x="194" y="16"/>
                    <a:pt x="194" y="9"/>
                    <a:pt x="194" y="2"/>
                  </a:cubicBezTo>
                  <a:cubicBezTo>
                    <a:pt x="194" y="2"/>
                    <a:pt x="195" y="0"/>
                    <a:pt x="196" y="0"/>
                  </a:cubicBezTo>
                  <a:cubicBezTo>
                    <a:pt x="205" y="0"/>
                    <a:pt x="213" y="0"/>
                    <a:pt x="221" y="0"/>
                  </a:cubicBezTo>
                  <a:cubicBezTo>
                    <a:pt x="222" y="0"/>
                    <a:pt x="223" y="2"/>
                    <a:pt x="223" y="3"/>
                  </a:cubicBezTo>
                  <a:cubicBezTo>
                    <a:pt x="224" y="9"/>
                    <a:pt x="223" y="16"/>
                    <a:pt x="224" y="23"/>
                  </a:cubicBezTo>
                  <a:cubicBezTo>
                    <a:pt x="224" y="23"/>
                    <a:pt x="225" y="25"/>
                    <a:pt x="226" y="25"/>
                  </a:cubicBezTo>
                  <a:cubicBezTo>
                    <a:pt x="236" y="25"/>
                    <a:pt x="246" y="25"/>
                    <a:pt x="256" y="25"/>
                  </a:cubicBezTo>
                  <a:close/>
                  <a:moveTo>
                    <a:pt x="364" y="55"/>
                  </a:moveTo>
                  <a:cubicBezTo>
                    <a:pt x="363" y="55"/>
                    <a:pt x="363" y="55"/>
                    <a:pt x="362" y="55"/>
                  </a:cubicBezTo>
                  <a:cubicBezTo>
                    <a:pt x="345" y="55"/>
                    <a:pt x="328" y="54"/>
                    <a:pt x="311" y="55"/>
                  </a:cubicBezTo>
                  <a:cubicBezTo>
                    <a:pt x="310" y="55"/>
                    <a:pt x="308" y="56"/>
                    <a:pt x="307" y="56"/>
                  </a:cubicBezTo>
                  <a:cubicBezTo>
                    <a:pt x="295" y="81"/>
                    <a:pt x="279" y="103"/>
                    <a:pt x="257" y="120"/>
                  </a:cubicBezTo>
                  <a:cubicBezTo>
                    <a:pt x="257" y="121"/>
                    <a:pt x="257" y="121"/>
                    <a:pt x="256" y="121"/>
                  </a:cubicBezTo>
                  <a:cubicBezTo>
                    <a:pt x="257" y="122"/>
                    <a:pt x="257" y="122"/>
                    <a:pt x="258" y="122"/>
                  </a:cubicBezTo>
                  <a:cubicBezTo>
                    <a:pt x="300" y="111"/>
                    <a:pt x="335" y="90"/>
                    <a:pt x="363" y="56"/>
                  </a:cubicBezTo>
                  <a:cubicBezTo>
                    <a:pt x="363" y="56"/>
                    <a:pt x="364" y="55"/>
                    <a:pt x="364" y="55"/>
                  </a:cubicBezTo>
                  <a:close/>
                  <a:moveTo>
                    <a:pt x="87" y="55"/>
                  </a:moveTo>
                  <a:cubicBezTo>
                    <a:pt x="79" y="55"/>
                    <a:pt x="71" y="54"/>
                    <a:pt x="62" y="55"/>
                  </a:cubicBezTo>
                  <a:cubicBezTo>
                    <a:pt x="62" y="55"/>
                    <a:pt x="61" y="55"/>
                    <a:pt x="61" y="55"/>
                  </a:cubicBezTo>
                  <a:cubicBezTo>
                    <a:pt x="61" y="55"/>
                    <a:pt x="61" y="56"/>
                    <a:pt x="62" y="56"/>
                  </a:cubicBezTo>
                  <a:cubicBezTo>
                    <a:pt x="86" y="86"/>
                    <a:pt x="118" y="107"/>
                    <a:pt x="155" y="118"/>
                  </a:cubicBezTo>
                  <a:cubicBezTo>
                    <a:pt x="156" y="118"/>
                    <a:pt x="156" y="118"/>
                    <a:pt x="156" y="118"/>
                  </a:cubicBezTo>
                  <a:cubicBezTo>
                    <a:pt x="156" y="118"/>
                    <a:pt x="156" y="118"/>
                    <a:pt x="156" y="117"/>
                  </a:cubicBezTo>
                  <a:cubicBezTo>
                    <a:pt x="137" y="100"/>
                    <a:pt x="124" y="79"/>
                    <a:pt x="114" y="56"/>
                  </a:cubicBezTo>
                  <a:cubicBezTo>
                    <a:pt x="114" y="55"/>
                    <a:pt x="112" y="55"/>
                    <a:pt x="111" y="55"/>
                  </a:cubicBezTo>
                  <a:cubicBezTo>
                    <a:pt x="103" y="54"/>
                    <a:pt x="95" y="55"/>
                    <a:pt x="87" y="55"/>
                  </a:cubicBezTo>
                  <a:close/>
                  <a:moveTo>
                    <a:pt x="224" y="81"/>
                  </a:moveTo>
                  <a:cubicBezTo>
                    <a:pt x="224" y="89"/>
                    <a:pt x="224" y="98"/>
                    <a:pt x="224" y="106"/>
                  </a:cubicBezTo>
                  <a:cubicBezTo>
                    <a:pt x="224" y="107"/>
                    <a:pt x="224" y="107"/>
                    <a:pt x="224" y="108"/>
                  </a:cubicBezTo>
                  <a:cubicBezTo>
                    <a:pt x="224" y="108"/>
                    <a:pt x="225" y="107"/>
                    <a:pt x="226" y="107"/>
                  </a:cubicBezTo>
                  <a:cubicBezTo>
                    <a:pt x="246" y="94"/>
                    <a:pt x="261" y="76"/>
                    <a:pt x="273" y="56"/>
                  </a:cubicBezTo>
                  <a:cubicBezTo>
                    <a:pt x="274" y="56"/>
                    <a:pt x="273" y="55"/>
                    <a:pt x="272" y="55"/>
                  </a:cubicBezTo>
                  <a:cubicBezTo>
                    <a:pt x="257" y="54"/>
                    <a:pt x="241" y="54"/>
                    <a:pt x="225" y="55"/>
                  </a:cubicBezTo>
                  <a:cubicBezTo>
                    <a:pt x="225" y="55"/>
                    <a:pt x="224" y="56"/>
                    <a:pt x="224" y="56"/>
                  </a:cubicBezTo>
                  <a:cubicBezTo>
                    <a:pt x="224" y="65"/>
                    <a:pt x="224" y="73"/>
                    <a:pt x="224" y="81"/>
                  </a:cubicBezTo>
                  <a:close/>
                  <a:moveTo>
                    <a:pt x="194" y="82"/>
                  </a:moveTo>
                  <a:cubicBezTo>
                    <a:pt x="194" y="73"/>
                    <a:pt x="194" y="65"/>
                    <a:pt x="194" y="56"/>
                  </a:cubicBezTo>
                  <a:cubicBezTo>
                    <a:pt x="194" y="56"/>
                    <a:pt x="193" y="55"/>
                    <a:pt x="192" y="55"/>
                  </a:cubicBezTo>
                  <a:cubicBezTo>
                    <a:pt x="178" y="54"/>
                    <a:pt x="163" y="54"/>
                    <a:pt x="148" y="55"/>
                  </a:cubicBezTo>
                  <a:cubicBezTo>
                    <a:pt x="148" y="55"/>
                    <a:pt x="147" y="56"/>
                    <a:pt x="147" y="56"/>
                  </a:cubicBezTo>
                  <a:cubicBezTo>
                    <a:pt x="158" y="77"/>
                    <a:pt x="172" y="95"/>
                    <a:pt x="192" y="109"/>
                  </a:cubicBezTo>
                  <a:cubicBezTo>
                    <a:pt x="193" y="109"/>
                    <a:pt x="193" y="109"/>
                    <a:pt x="194" y="109"/>
                  </a:cubicBezTo>
                  <a:cubicBezTo>
                    <a:pt x="194" y="109"/>
                    <a:pt x="194" y="108"/>
                    <a:pt x="194" y="108"/>
                  </a:cubicBezTo>
                  <a:cubicBezTo>
                    <a:pt x="194" y="99"/>
                    <a:pt x="194" y="91"/>
                    <a:pt x="194" y="8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42" name="Freeform 7">
              <a:extLst>
                <a:ext uri="{FF2B5EF4-FFF2-40B4-BE49-F238E27FC236}">
                  <a16:creationId xmlns:a16="http://schemas.microsoft.com/office/drawing/2014/main" id="{38A2A830-AF34-4C5B-87EB-D628018EE322}"/>
                </a:ext>
              </a:extLst>
            </p:cNvPr>
            <p:cNvSpPr>
              <a:spLocks noEditPoints="1"/>
            </p:cNvSpPr>
            <p:nvPr/>
          </p:nvSpPr>
          <p:spPr bwMode="gray">
            <a:xfrm>
              <a:off x="4945063" y="-41275"/>
              <a:ext cx="2108200" cy="860425"/>
            </a:xfrm>
            <a:custGeom>
              <a:avLst/>
              <a:gdLst>
                <a:gd name="T0" fmla="*/ 45 w 424"/>
                <a:gd name="T1" fmla="*/ 148 h 173"/>
                <a:gd name="T2" fmla="*/ 32 w 424"/>
                <a:gd name="T3" fmla="*/ 170 h 173"/>
                <a:gd name="T4" fmla="*/ 3 w 424"/>
                <a:gd name="T5" fmla="*/ 173 h 173"/>
                <a:gd name="T6" fmla="*/ 155 w 424"/>
                <a:gd name="T7" fmla="*/ 28 h 173"/>
                <a:gd name="T8" fmla="*/ 424 w 424"/>
                <a:gd name="T9" fmla="*/ 171 h 173"/>
                <a:gd name="T10" fmla="*/ 395 w 424"/>
                <a:gd name="T11" fmla="*/ 173 h 173"/>
                <a:gd name="T12" fmla="*/ 382 w 424"/>
                <a:gd name="T13" fmla="*/ 149 h 173"/>
                <a:gd name="T14" fmla="*/ 321 w 424"/>
                <a:gd name="T15" fmla="*/ 148 h 173"/>
                <a:gd name="T16" fmla="*/ 325 w 424"/>
                <a:gd name="T17" fmla="*/ 171 h 173"/>
                <a:gd name="T18" fmla="*/ 297 w 424"/>
                <a:gd name="T19" fmla="*/ 173 h 173"/>
                <a:gd name="T20" fmla="*/ 287 w 424"/>
                <a:gd name="T21" fmla="*/ 149 h 173"/>
                <a:gd name="T22" fmla="*/ 225 w 424"/>
                <a:gd name="T23" fmla="*/ 148 h 173"/>
                <a:gd name="T24" fmla="*/ 223 w 424"/>
                <a:gd name="T25" fmla="*/ 170 h 173"/>
                <a:gd name="T26" fmla="*/ 196 w 424"/>
                <a:gd name="T27" fmla="*/ 173 h 173"/>
                <a:gd name="T28" fmla="*/ 194 w 424"/>
                <a:gd name="T29" fmla="*/ 150 h 173"/>
                <a:gd name="T30" fmla="*/ 137 w 424"/>
                <a:gd name="T31" fmla="*/ 148 h 173"/>
                <a:gd name="T32" fmla="*/ 128 w 424"/>
                <a:gd name="T33" fmla="*/ 171 h 173"/>
                <a:gd name="T34" fmla="*/ 99 w 424"/>
                <a:gd name="T35" fmla="*/ 173 h 173"/>
                <a:gd name="T36" fmla="*/ 103 w 424"/>
                <a:gd name="T37" fmla="*/ 150 h 173"/>
                <a:gd name="T38" fmla="*/ 73 w 424"/>
                <a:gd name="T39" fmla="*/ 148 h 173"/>
                <a:gd name="T40" fmla="*/ 359 w 424"/>
                <a:gd name="T41" fmla="*/ 118 h 173"/>
                <a:gd name="T42" fmla="*/ 360 w 424"/>
                <a:gd name="T43" fmla="*/ 116 h 173"/>
                <a:gd name="T44" fmla="*/ 258 w 424"/>
                <a:gd name="T45" fmla="*/ 56 h 173"/>
                <a:gd name="T46" fmla="*/ 305 w 424"/>
                <a:gd name="T47" fmla="*/ 116 h 173"/>
                <a:gd name="T48" fmla="*/ 333 w 424"/>
                <a:gd name="T49" fmla="*/ 118 h 173"/>
                <a:gd name="T50" fmla="*/ 113 w 424"/>
                <a:gd name="T51" fmla="*/ 118 h 173"/>
                <a:gd name="T52" fmla="*/ 157 w 424"/>
                <a:gd name="T53" fmla="*/ 59 h 173"/>
                <a:gd name="T54" fmla="*/ 157 w 424"/>
                <a:gd name="T55" fmla="*/ 58 h 173"/>
                <a:gd name="T56" fmla="*/ 64 w 424"/>
                <a:gd name="T57" fmla="*/ 118 h 173"/>
                <a:gd name="T58" fmla="*/ 90 w 424"/>
                <a:gd name="T59" fmla="*/ 118 h 173"/>
                <a:gd name="T60" fmla="*/ 269 w 424"/>
                <a:gd name="T61" fmla="*/ 118 h 173"/>
                <a:gd name="T62" fmla="*/ 225 w 424"/>
                <a:gd name="T63" fmla="*/ 68 h 173"/>
                <a:gd name="T64" fmla="*/ 224 w 424"/>
                <a:gd name="T65" fmla="*/ 69 h 173"/>
                <a:gd name="T66" fmla="*/ 225 w 424"/>
                <a:gd name="T67" fmla="*/ 118 h 173"/>
                <a:gd name="T68" fmla="*/ 194 w 424"/>
                <a:gd name="T69" fmla="*/ 93 h 173"/>
                <a:gd name="T70" fmla="*/ 194 w 424"/>
                <a:gd name="T71" fmla="*/ 68 h 173"/>
                <a:gd name="T72" fmla="*/ 150 w 424"/>
                <a:gd name="T73" fmla="*/ 116 h 173"/>
                <a:gd name="T74" fmla="*/ 192 w 424"/>
                <a:gd name="T75" fmla="*/ 118 h 173"/>
                <a:gd name="T76" fmla="*/ 194 w 424"/>
                <a:gd name="T77" fmla="*/ 93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424" h="173">
                  <a:moveTo>
                    <a:pt x="73" y="148"/>
                  </a:moveTo>
                  <a:cubicBezTo>
                    <a:pt x="64" y="148"/>
                    <a:pt x="55" y="148"/>
                    <a:pt x="45" y="148"/>
                  </a:cubicBezTo>
                  <a:cubicBezTo>
                    <a:pt x="44" y="148"/>
                    <a:pt x="43" y="149"/>
                    <a:pt x="42" y="149"/>
                  </a:cubicBezTo>
                  <a:cubicBezTo>
                    <a:pt x="39" y="156"/>
                    <a:pt x="36" y="164"/>
                    <a:pt x="32" y="170"/>
                  </a:cubicBezTo>
                  <a:cubicBezTo>
                    <a:pt x="32" y="171"/>
                    <a:pt x="30" y="173"/>
                    <a:pt x="29" y="173"/>
                  </a:cubicBezTo>
                  <a:cubicBezTo>
                    <a:pt x="21" y="173"/>
                    <a:pt x="12" y="173"/>
                    <a:pt x="3" y="173"/>
                  </a:cubicBezTo>
                  <a:cubicBezTo>
                    <a:pt x="1" y="173"/>
                    <a:pt x="0" y="172"/>
                    <a:pt x="1" y="170"/>
                  </a:cubicBezTo>
                  <a:cubicBezTo>
                    <a:pt x="28" y="96"/>
                    <a:pt x="80" y="48"/>
                    <a:pt x="155" y="28"/>
                  </a:cubicBezTo>
                  <a:cubicBezTo>
                    <a:pt x="258" y="0"/>
                    <a:pt x="366" y="50"/>
                    <a:pt x="413" y="144"/>
                  </a:cubicBezTo>
                  <a:cubicBezTo>
                    <a:pt x="417" y="153"/>
                    <a:pt x="420" y="162"/>
                    <a:pt x="424" y="171"/>
                  </a:cubicBezTo>
                  <a:cubicBezTo>
                    <a:pt x="424" y="171"/>
                    <a:pt x="423" y="173"/>
                    <a:pt x="422" y="173"/>
                  </a:cubicBezTo>
                  <a:cubicBezTo>
                    <a:pt x="413" y="173"/>
                    <a:pt x="404" y="173"/>
                    <a:pt x="395" y="173"/>
                  </a:cubicBezTo>
                  <a:cubicBezTo>
                    <a:pt x="394" y="173"/>
                    <a:pt x="393" y="172"/>
                    <a:pt x="392" y="171"/>
                  </a:cubicBezTo>
                  <a:cubicBezTo>
                    <a:pt x="389" y="164"/>
                    <a:pt x="386" y="156"/>
                    <a:pt x="382" y="149"/>
                  </a:cubicBezTo>
                  <a:cubicBezTo>
                    <a:pt x="382" y="148"/>
                    <a:pt x="381" y="148"/>
                    <a:pt x="380" y="148"/>
                  </a:cubicBezTo>
                  <a:cubicBezTo>
                    <a:pt x="360" y="148"/>
                    <a:pt x="340" y="148"/>
                    <a:pt x="321" y="148"/>
                  </a:cubicBezTo>
                  <a:cubicBezTo>
                    <a:pt x="320" y="148"/>
                    <a:pt x="319" y="149"/>
                    <a:pt x="319" y="150"/>
                  </a:cubicBezTo>
                  <a:cubicBezTo>
                    <a:pt x="321" y="157"/>
                    <a:pt x="323" y="164"/>
                    <a:pt x="325" y="171"/>
                  </a:cubicBezTo>
                  <a:cubicBezTo>
                    <a:pt x="325" y="171"/>
                    <a:pt x="325" y="173"/>
                    <a:pt x="324" y="173"/>
                  </a:cubicBezTo>
                  <a:cubicBezTo>
                    <a:pt x="315" y="173"/>
                    <a:pt x="306" y="173"/>
                    <a:pt x="297" y="173"/>
                  </a:cubicBezTo>
                  <a:cubicBezTo>
                    <a:pt x="296" y="173"/>
                    <a:pt x="295" y="172"/>
                    <a:pt x="295" y="171"/>
                  </a:cubicBezTo>
                  <a:cubicBezTo>
                    <a:pt x="292" y="164"/>
                    <a:pt x="290" y="156"/>
                    <a:pt x="287" y="149"/>
                  </a:cubicBezTo>
                  <a:cubicBezTo>
                    <a:pt x="287" y="148"/>
                    <a:pt x="286" y="148"/>
                    <a:pt x="285" y="148"/>
                  </a:cubicBezTo>
                  <a:cubicBezTo>
                    <a:pt x="265" y="148"/>
                    <a:pt x="245" y="148"/>
                    <a:pt x="225" y="148"/>
                  </a:cubicBezTo>
                  <a:cubicBezTo>
                    <a:pt x="225" y="148"/>
                    <a:pt x="224" y="149"/>
                    <a:pt x="224" y="150"/>
                  </a:cubicBezTo>
                  <a:cubicBezTo>
                    <a:pt x="223" y="156"/>
                    <a:pt x="224" y="163"/>
                    <a:pt x="223" y="170"/>
                  </a:cubicBezTo>
                  <a:cubicBezTo>
                    <a:pt x="223" y="171"/>
                    <a:pt x="222" y="173"/>
                    <a:pt x="221" y="173"/>
                  </a:cubicBezTo>
                  <a:cubicBezTo>
                    <a:pt x="213" y="173"/>
                    <a:pt x="205" y="173"/>
                    <a:pt x="196" y="173"/>
                  </a:cubicBezTo>
                  <a:cubicBezTo>
                    <a:pt x="195" y="173"/>
                    <a:pt x="194" y="171"/>
                    <a:pt x="194" y="170"/>
                  </a:cubicBezTo>
                  <a:cubicBezTo>
                    <a:pt x="194" y="164"/>
                    <a:pt x="194" y="157"/>
                    <a:pt x="194" y="150"/>
                  </a:cubicBezTo>
                  <a:cubicBezTo>
                    <a:pt x="194" y="149"/>
                    <a:pt x="193" y="148"/>
                    <a:pt x="192" y="148"/>
                  </a:cubicBezTo>
                  <a:cubicBezTo>
                    <a:pt x="174" y="148"/>
                    <a:pt x="156" y="148"/>
                    <a:pt x="137" y="148"/>
                  </a:cubicBezTo>
                  <a:cubicBezTo>
                    <a:pt x="137" y="148"/>
                    <a:pt x="135" y="149"/>
                    <a:pt x="135" y="149"/>
                  </a:cubicBezTo>
                  <a:cubicBezTo>
                    <a:pt x="133" y="156"/>
                    <a:pt x="131" y="164"/>
                    <a:pt x="128" y="171"/>
                  </a:cubicBezTo>
                  <a:cubicBezTo>
                    <a:pt x="128" y="172"/>
                    <a:pt x="127" y="173"/>
                    <a:pt x="126" y="173"/>
                  </a:cubicBezTo>
                  <a:cubicBezTo>
                    <a:pt x="117" y="173"/>
                    <a:pt x="108" y="173"/>
                    <a:pt x="99" y="173"/>
                  </a:cubicBezTo>
                  <a:cubicBezTo>
                    <a:pt x="99" y="173"/>
                    <a:pt x="98" y="171"/>
                    <a:pt x="98" y="171"/>
                  </a:cubicBezTo>
                  <a:cubicBezTo>
                    <a:pt x="100" y="164"/>
                    <a:pt x="101" y="157"/>
                    <a:pt x="103" y="150"/>
                  </a:cubicBezTo>
                  <a:cubicBezTo>
                    <a:pt x="103" y="149"/>
                    <a:pt x="102" y="148"/>
                    <a:pt x="102" y="148"/>
                  </a:cubicBezTo>
                  <a:cubicBezTo>
                    <a:pt x="92" y="148"/>
                    <a:pt x="83" y="148"/>
                    <a:pt x="73" y="148"/>
                  </a:cubicBezTo>
                  <a:close/>
                  <a:moveTo>
                    <a:pt x="333" y="118"/>
                  </a:moveTo>
                  <a:cubicBezTo>
                    <a:pt x="342" y="118"/>
                    <a:pt x="350" y="118"/>
                    <a:pt x="359" y="118"/>
                  </a:cubicBezTo>
                  <a:cubicBezTo>
                    <a:pt x="359" y="118"/>
                    <a:pt x="360" y="118"/>
                    <a:pt x="360" y="118"/>
                  </a:cubicBezTo>
                  <a:cubicBezTo>
                    <a:pt x="360" y="117"/>
                    <a:pt x="360" y="117"/>
                    <a:pt x="360" y="116"/>
                  </a:cubicBezTo>
                  <a:cubicBezTo>
                    <a:pt x="332" y="86"/>
                    <a:pt x="299" y="66"/>
                    <a:pt x="259" y="56"/>
                  </a:cubicBezTo>
                  <a:cubicBezTo>
                    <a:pt x="259" y="56"/>
                    <a:pt x="258" y="56"/>
                    <a:pt x="258" y="56"/>
                  </a:cubicBezTo>
                  <a:cubicBezTo>
                    <a:pt x="258" y="56"/>
                    <a:pt x="258" y="57"/>
                    <a:pt x="259" y="57"/>
                  </a:cubicBezTo>
                  <a:cubicBezTo>
                    <a:pt x="278" y="74"/>
                    <a:pt x="293" y="94"/>
                    <a:pt x="305" y="116"/>
                  </a:cubicBezTo>
                  <a:cubicBezTo>
                    <a:pt x="305" y="117"/>
                    <a:pt x="307" y="118"/>
                    <a:pt x="308" y="118"/>
                  </a:cubicBezTo>
                  <a:cubicBezTo>
                    <a:pt x="316" y="118"/>
                    <a:pt x="325" y="118"/>
                    <a:pt x="333" y="118"/>
                  </a:cubicBezTo>
                  <a:close/>
                  <a:moveTo>
                    <a:pt x="90" y="118"/>
                  </a:moveTo>
                  <a:cubicBezTo>
                    <a:pt x="98" y="118"/>
                    <a:pt x="106" y="118"/>
                    <a:pt x="113" y="118"/>
                  </a:cubicBezTo>
                  <a:cubicBezTo>
                    <a:pt x="114" y="118"/>
                    <a:pt x="116" y="117"/>
                    <a:pt x="116" y="116"/>
                  </a:cubicBezTo>
                  <a:cubicBezTo>
                    <a:pt x="127" y="95"/>
                    <a:pt x="140" y="76"/>
                    <a:pt x="157" y="59"/>
                  </a:cubicBezTo>
                  <a:cubicBezTo>
                    <a:pt x="158" y="59"/>
                    <a:pt x="158" y="58"/>
                    <a:pt x="158" y="58"/>
                  </a:cubicBezTo>
                  <a:cubicBezTo>
                    <a:pt x="158" y="58"/>
                    <a:pt x="157" y="58"/>
                    <a:pt x="157" y="58"/>
                  </a:cubicBezTo>
                  <a:cubicBezTo>
                    <a:pt x="121" y="69"/>
                    <a:pt x="90" y="88"/>
                    <a:pt x="65" y="116"/>
                  </a:cubicBezTo>
                  <a:cubicBezTo>
                    <a:pt x="65" y="117"/>
                    <a:pt x="65" y="117"/>
                    <a:pt x="64" y="118"/>
                  </a:cubicBezTo>
                  <a:cubicBezTo>
                    <a:pt x="65" y="118"/>
                    <a:pt x="65" y="118"/>
                    <a:pt x="66" y="118"/>
                  </a:cubicBezTo>
                  <a:cubicBezTo>
                    <a:pt x="74" y="118"/>
                    <a:pt x="82" y="118"/>
                    <a:pt x="90" y="118"/>
                  </a:cubicBezTo>
                  <a:close/>
                  <a:moveTo>
                    <a:pt x="247" y="118"/>
                  </a:moveTo>
                  <a:cubicBezTo>
                    <a:pt x="255" y="118"/>
                    <a:pt x="262" y="118"/>
                    <a:pt x="269" y="118"/>
                  </a:cubicBezTo>
                  <a:cubicBezTo>
                    <a:pt x="270" y="118"/>
                    <a:pt x="270" y="117"/>
                    <a:pt x="270" y="116"/>
                  </a:cubicBezTo>
                  <a:cubicBezTo>
                    <a:pt x="258" y="98"/>
                    <a:pt x="244" y="81"/>
                    <a:pt x="225" y="68"/>
                  </a:cubicBezTo>
                  <a:cubicBezTo>
                    <a:pt x="225" y="68"/>
                    <a:pt x="224" y="68"/>
                    <a:pt x="224" y="67"/>
                  </a:cubicBezTo>
                  <a:cubicBezTo>
                    <a:pt x="224" y="68"/>
                    <a:pt x="224" y="69"/>
                    <a:pt x="224" y="69"/>
                  </a:cubicBezTo>
                  <a:cubicBezTo>
                    <a:pt x="224" y="85"/>
                    <a:pt x="224" y="100"/>
                    <a:pt x="224" y="116"/>
                  </a:cubicBezTo>
                  <a:cubicBezTo>
                    <a:pt x="224" y="117"/>
                    <a:pt x="225" y="118"/>
                    <a:pt x="225" y="118"/>
                  </a:cubicBezTo>
                  <a:cubicBezTo>
                    <a:pt x="233" y="118"/>
                    <a:pt x="240" y="118"/>
                    <a:pt x="247" y="118"/>
                  </a:cubicBezTo>
                  <a:close/>
                  <a:moveTo>
                    <a:pt x="194" y="93"/>
                  </a:moveTo>
                  <a:cubicBezTo>
                    <a:pt x="194" y="85"/>
                    <a:pt x="194" y="78"/>
                    <a:pt x="194" y="70"/>
                  </a:cubicBezTo>
                  <a:cubicBezTo>
                    <a:pt x="194" y="69"/>
                    <a:pt x="194" y="68"/>
                    <a:pt x="194" y="68"/>
                  </a:cubicBezTo>
                  <a:cubicBezTo>
                    <a:pt x="193" y="68"/>
                    <a:pt x="192" y="68"/>
                    <a:pt x="192" y="69"/>
                  </a:cubicBezTo>
                  <a:cubicBezTo>
                    <a:pt x="175" y="82"/>
                    <a:pt x="161" y="98"/>
                    <a:pt x="150" y="116"/>
                  </a:cubicBezTo>
                  <a:cubicBezTo>
                    <a:pt x="150" y="117"/>
                    <a:pt x="151" y="118"/>
                    <a:pt x="151" y="118"/>
                  </a:cubicBezTo>
                  <a:cubicBezTo>
                    <a:pt x="165" y="118"/>
                    <a:pt x="179" y="118"/>
                    <a:pt x="192" y="118"/>
                  </a:cubicBezTo>
                  <a:cubicBezTo>
                    <a:pt x="193" y="118"/>
                    <a:pt x="194" y="117"/>
                    <a:pt x="194" y="116"/>
                  </a:cubicBezTo>
                  <a:cubicBezTo>
                    <a:pt x="194" y="108"/>
                    <a:pt x="194" y="101"/>
                    <a:pt x="194" y="9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43" name="Freeform 8">
              <a:extLst>
                <a:ext uri="{FF2B5EF4-FFF2-40B4-BE49-F238E27FC236}">
                  <a16:creationId xmlns:a16="http://schemas.microsoft.com/office/drawing/2014/main" id="{EF5B3A25-E6A5-43A3-AFD2-A4D64B803FEB}"/>
                </a:ext>
              </a:extLst>
            </p:cNvPr>
            <p:cNvSpPr>
              <a:spLocks/>
            </p:cNvSpPr>
            <p:nvPr/>
          </p:nvSpPr>
          <p:spPr bwMode="gray">
            <a:xfrm>
              <a:off x="4933951" y="952500"/>
              <a:ext cx="617538" cy="363538"/>
            </a:xfrm>
            <a:custGeom>
              <a:avLst/>
              <a:gdLst>
                <a:gd name="T0" fmla="*/ 90 w 124"/>
                <a:gd name="T1" fmla="*/ 72 h 73"/>
                <a:gd name="T2" fmla="*/ 77 w 124"/>
                <a:gd name="T3" fmla="*/ 63 h 73"/>
                <a:gd name="T4" fmla="*/ 63 w 124"/>
                <a:gd name="T5" fmla="*/ 23 h 73"/>
                <a:gd name="T6" fmla="*/ 62 w 124"/>
                <a:gd name="T7" fmla="*/ 21 h 73"/>
                <a:gd name="T8" fmla="*/ 61 w 124"/>
                <a:gd name="T9" fmla="*/ 23 h 73"/>
                <a:gd name="T10" fmla="*/ 46 w 124"/>
                <a:gd name="T11" fmla="*/ 64 h 73"/>
                <a:gd name="T12" fmla="*/ 32 w 124"/>
                <a:gd name="T13" fmla="*/ 73 h 73"/>
                <a:gd name="T14" fmla="*/ 19 w 124"/>
                <a:gd name="T15" fmla="*/ 63 h 73"/>
                <a:gd name="T16" fmla="*/ 2 w 124"/>
                <a:gd name="T17" fmla="*/ 14 h 73"/>
                <a:gd name="T18" fmla="*/ 6 w 124"/>
                <a:gd name="T19" fmla="*/ 2 h 73"/>
                <a:gd name="T20" fmla="*/ 21 w 124"/>
                <a:gd name="T21" fmla="*/ 7 h 73"/>
                <a:gd name="T22" fmla="*/ 31 w 124"/>
                <a:gd name="T23" fmla="*/ 41 h 73"/>
                <a:gd name="T24" fmla="*/ 34 w 124"/>
                <a:gd name="T25" fmla="*/ 49 h 73"/>
                <a:gd name="T26" fmla="*/ 37 w 124"/>
                <a:gd name="T27" fmla="*/ 42 h 73"/>
                <a:gd name="T28" fmla="*/ 47 w 124"/>
                <a:gd name="T29" fmla="*/ 11 h 73"/>
                <a:gd name="T30" fmla="*/ 62 w 124"/>
                <a:gd name="T31" fmla="*/ 1 h 73"/>
                <a:gd name="T32" fmla="*/ 76 w 124"/>
                <a:gd name="T33" fmla="*/ 11 h 73"/>
                <a:gd name="T34" fmla="*/ 89 w 124"/>
                <a:gd name="T35" fmla="*/ 47 h 73"/>
                <a:gd name="T36" fmla="*/ 90 w 124"/>
                <a:gd name="T37" fmla="*/ 49 h 73"/>
                <a:gd name="T38" fmla="*/ 90 w 124"/>
                <a:gd name="T39" fmla="*/ 47 h 73"/>
                <a:gd name="T40" fmla="*/ 101 w 124"/>
                <a:gd name="T41" fmla="*/ 10 h 73"/>
                <a:gd name="T42" fmla="*/ 113 w 124"/>
                <a:gd name="T43" fmla="*/ 1 h 73"/>
                <a:gd name="T44" fmla="*/ 121 w 124"/>
                <a:gd name="T45" fmla="*/ 13 h 73"/>
                <a:gd name="T46" fmla="*/ 104 w 124"/>
                <a:gd name="T47" fmla="*/ 63 h 73"/>
                <a:gd name="T48" fmla="*/ 90 w 124"/>
                <a:gd name="T49" fmla="*/ 72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24" h="73">
                  <a:moveTo>
                    <a:pt x="90" y="72"/>
                  </a:moveTo>
                  <a:cubicBezTo>
                    <a:pt x="84" y="73"/>
                    <a:pt x="79" y="70"/>
                    <a:pt x="77" y="63"/>
                  </a:cubicBezTo>
                  <a:cubicBezTo>
                    <a:pt x="72" y="50"/>
                    <a:pt x="67" y="37"/>
                    <a:pt x="63" y="23"/>
                  </a:cubicBezTo>
                  <a:cubicBezTo>
                    <a:pt x="62" y="22"/>
                    <a:pt x="62" y="22"/>
                    <a:pt x="62" y="21"/>
                  </a:cubicBezTo>
                  <a:cubicBezTo>
                    <a:pt x="61" y="22"/>
                    <a:pt x="61" y="22"/>
                    <a:pt x="61" y="23"/>
                  </a:cubicBezTo>
                  <a:cubicBezTo>
                    <a:pt x="56" y="37"/>
                    <a:pt x="51" y="50"/>
                    <a:pt x="46" y="64"/>
                  </a:cubicBezTo>
                  <a:cubicBezTo>
                    <a:pt x="44" y="70"/>
                    <a:pt x="40" y="73"/>
                    <a:pt x="32" y="73"/>
                  </a:cubicBezTo>
                  <a:cubicBezTo>
                    <a:pt x="25" y="72"/>
                    <a:pt x="21" y="69"/>
                    <a:pt x="19" y="63"/>
                  </a:cubicBezTo>
                  <a:cubicBezTo>
                    <a:pt x="13" y="47"/>
                    <a:pt x="8" y="30"/>
                    <a:pt x="2" y="14"/>
                  </a:cubicBezTo>
                  <a:cubicBezTo>
                    <a:pt x="0" y="8"/>
                    <a:pt x="1" y="4"/>
                    <a:pt x="6" y="2"/>
                  </a:cubicBezTo>
                  <a:cubicBezTo>
                    <a:pt x="12" y="0"/>
                    <a:pt x="19" y="2"/>
                    <a:pt x="21" y="7"/>
                  </a:cubicBezTo>
                  <a:cubicBezTo>
                    <a:pt x="25" y="18"/>
                    <a:pt x="28" y="30"/>
                    <a:pt x="31" y="41"/>
                  </a:cubicBezTo>
                  <a:cubicBezTo>
                    <a:pt x="32" y="44"/>
                    <a:pt x="33" y="47"/>
                    <a:pt x="34" y="49"/>
                  </a:cubicBezTo>
                  <a:cubicBezTo>
                    <a:pt x="35" y="47"/>
                    <a:pt x="36" y="44"/>
                    <a:pt x="37" y="42"/>
                  </a:cubicBezTo>
                  <a:cubicBezTo>
                    <a:pt x="40" y="31"/>
                    <a:pt x="44" y="21"/>
                    <a:pt x="47" y="11"/>
                  </a:cubicBezTo>
                  <a:cubicBezTo>
                    <a:pt x="50" y="4"/>
                    <a:pt x="54" y="1"/>
                    <a:pt x="62" y="1"/>
                  </a:cubicBezTo>
                  <a:cubicBezTo>
                    <a:pt x="69" y="1"/>
                    <a:pt x="73" y="4"/>
                    <a:pt x="76" y="11"/>
                  </a:cubicBezTo>
                  <a:cubicBezTo>
                    <a:pt x="80" y="23"/>
                    <a:pt x="84" y="35"/>
                    <a:pt x="89" y="47"/>
                  </a:cubicBezTo>
                  <a:cubicBezTo>
                    <a:pt x="89" y="48"/>
                    <a:pt x="89" y="49"/>
                    <a:pt x="90" y="49"/>
                  </a:cubicBezTo>
                  <a:cubicBezTo>
                    <a:pt x="90" y="48"/>
                    <a:pt x="90" y="48"/>
                    <a:pt x="90" y="47"/>
                  </a:cubicBezTo>
                  <a:cubicBezTo>
                    <a:pt x="94" y="35"/>
                    <a:pt x="97" y="23"/>
                    <a:pt x="101" y="10"/>
                  </a:cubicBezTo>
                  <a:cubicBezTo>
                    <a:pt x="103" y="3"/>
                    <a:pt x="106" y="1"/>
                    <a:pt x="113" y="1"/>
                  </a:cubicBezTo>
                  <a:cubicBezTo>
                    <a:pt x="121" y="2"/>
                    <a:pt x="124" y="6"/>
                    <a:pt x="121" y="13"/>
                  </a:cubicBezTo>
                  <a:cubicBezTo>
                    <a:pt x="116" y="30"/>
                    <a:pt x="110" y="47"/>
                    <a:pt x="104" y="63"/>
                  </a:cubicBezTo>
                  <a:cubicBezTo>
                    <a:pt x="102" y="70"/>
                    <a:pt x="98" y="72"/>
                    <a:pt x="90" y="7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44" name="Freeform 9">
              <a:extLst>
                <a:ext uri="{FF2B5EF4-FFF2-40B4-BE49-F238E27FC236}">
                  <a16:creationId xmlns:a16="http://schemas.microsoft.com/office/drawing/2014/main" id="{456DF07A-687E-4C5E-A327-5581E21105CD}"/>
                </a:ext>
              </a:extLst>
            </p:cNvPr>
            <p:cNvSpPr>
              <a:spLocks/>
            </p:cNvSpPr>
            <p:nvPr/>
          </p:nvSpPr>
          <p:spPr bwMode="gray">
            <a:xfrm>
              <a:off x="6446838" y="952500"/>
              <a:ext cx="617538" cy="363538"/>
            </a:xfrm>
            <a:custGeom>
              <a:avLst/>
              <a:gdLst>
                <a:gd name="T0" fmla="*/ 90 w 124"/>
                <a:gd name="T1" fmla="*/ 72 h 73"/>
                <a:gd name="T2" fmla="*/ 77 w 124"/>
                <a:gd name="T3" fmla="*/ 63 h 73"/>
                <a:gd name="T4" fmla="*/ 63 w 124"/>
                <a:gd name="T5" fmla="*/ 23 h 73"/>
                <a:gd name="T6" fmla="*/ 62 w 124"/>
                <a:gd name="T7" fmla="*/ 21 h 73"/>
                <a:gd name="T8" fmla="*/ 61 w 124"/>
                <a:gd name="T9" fmla="*/ 23 h 73"/>
                <a:gd name="T10" fmla="*/ 47 w 124"/>
                <a:gd name="T11" fmla="*/ 63 h 73"/>
                <a:gd name="T12" fmla="*/ 32 w 124"/>
                <a:gd name="T13" fmla="*/ 72 h 73"/>
                <a:gd name="T14" fmla="*/ 19 w 124"/>
                <a:gd name="T15" fmla="*/ 63 h 73"/>
                <a:gd name="T16" fmla="*/ 2 w 124"/>
                <a:gd name="T17" fmla="*/ 14 h 73"/>
                <a:gd name="T18" fmla="*/ 6 w 124"/>
                <a:gd name="T19" fmla="*/ 2 h 73"/>
                <a:gd name="T20" fmla="*/ 21 w 124"/>
                <a:gd name="T21" fmla="*/ 6 h 73"/>
                <a:gd name="T22" fmla="*/ 31 w 124"/>
                <a:gd name="T23" fmla="*/ 40 h 73"/>
                <a:gd name="T24" fmla="*/ 33 w 124"/>
                <a:gd name="T25" fmla="*/ 48 h 73"/>
                <a:gd name="T26" fmla="*/ 34 w 124"/>
                <a:gd name="T27" fmla="*/ 49 h 73"/>
                <a:gd name="T28" fmla="*/ 35 w 124"/>
                <a:gd name="T29" fmla="*/ 48 h 73"/>
                <a:gd name="T30" fmla="*/ 47 w 124"/>
                <a:gd name="T31" fmla="*/ 12 h 73"/>
                <a:gd name="T32" fmla="*/ 62 w 124"/>
                <a:gd name="T33" fmla="*/ 1 h 73"/>
                <a:gd name="T34" fmla="*/ 76 w 124"/>
                <a:gd name="T35" fmla="*/ 12 h 73"/>
                <a:gd name="T36" fmla="*/ 89 w 124"/>
                <a:gd name="T37" fmla="*/ 48 h 73"/>
                <a:gd name="T38" fmla="*/ 90 w 124"/>
                <a:gd name="T39" fmla="*/ 49 h 73"/>
                <a:gd name="T40" fmla="*/ 90 w 124"/>
                <a:gd name="T41" fmla="*/ 48 h 73"/>
                <a:gd name="T42" fmla="*/ 101 w 124"/>
                <a:gd name="T43" fmla="*/ 10 h 73"/>
                <a:gd name="T44" fmla="*/ 112 w 124"/>
                <a:gd name="T45" fmla="*/ 1 h 73"/>
                <a:gd name="T46" fmla="*/ 121 w 124"/>
                <a:gd name="T47" fmla="*/ 14 h 73"/>
                <a:gd name="T48" fmla="*/ 104 w 124"/>
                <a:gd name="T49" fmla="*/ 63 h 73"/>
                <a:gd name="T50" fmla="*/ 90 w 124"/>
                <a:gd name="T51" fmla="*/ 72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24" h="73">
                  <a:moveTo>
                    <a:pt x="90" y="72"/>
                  </a:moveTo>
                  <a:cubicBezTo>
                    <a:pt x="84" y="73"/>
                    <a:pt x="79" y="70"/>
                    <a:pt x="77" y="63"/>
                  </a:cubicBezTo>
                  <a:cubicBezTo>
                    <a:pt x="72" y="50"/>
                    <a:pt x="68" y="36"/>
                    <a:pt x="63" y="23"/>
                  </a:cubicBezTo>
                  <a:cubicBezTo>
                    <a:pt x="63" y="22"/>
                    <a:pt x="62" y="22"/>
                    <a:pt x="62" y="21"/>
                  </a:cubicBezTo>
                  <a:cubicBezTo>
                    <a:pt x="62" y="22"/>
                    <a:pt x="61" y="22"/>
                    <a:pt x="61" y="23"/>
                  </a:cubicBezTo>
                  <a:cubicBezTo>
                    <a:pt x="56" y="36"/>
                    <a:pt x="52" y="50"/>
                    <a:pt x="47" y="63"/>
                  </a:cubicBezTo>
                  <a:cubicBezTo>
                    <a:pt x="44" y="70"/>
                    <a:pt x="40" y="73"/>
                    <a:pt x="32" y="72"/>
                  </a:cubicBezTo>
                  <a:cubicBezTo>
                    <a:pt x="25" y="72"/>
                    <a:pt x="22" y="70"/>
                    <a:pt x="19" y="63"/>
                  </a:cubicBezTo>
                  <a:cubicBezTo>
                    <a:pt x="13" y="46"/>
                    <a:pt x="8" y="30"/>
                    <a:pt x="2" y="14"/>
                  </a:cubicBezTo>
                  <a:cubicBezTo>
                    <a:pt x="0" y="9"/>
                    <a:pt x="0" y="5"/>
                    <a:pt x="6" y="2"/>
                  </a:cubicBezTo>
                  <a:cubicBezTo>
                    <a:pt x="12" y="0"/>
                    <a:pt x="19" y="1"/>
                    <a:pt x="21" y="6"/>
                  </a:cubicBezTo>
                  <a:cubicBezTo>
                    <a:pt x="25" y="17"/>
                    <a:pt x="28" y="29"/>
                    <a:pt x="31" y="40"/>
                  </a:cubicBezTo>
                  <a:cubicBezTo>
                    <a:pt x="32" y="42"/>
                    <a:pt x="33" y="45"/>
                    <a:pt x="33" y="48"/>
                  </a:cubicBezTo>
                  <a:cubicBezTo>
                    <a:pt x="33" y="48"/>
                    <a:pt x="34" y="49"/>
                    <a:pt x="34" y="49"/>
                  </a:cubicBezTo>
                  <a:cubicBezTo>
                    <a:pt x="34" y="49"/>
                    <a:pt x="34" y="48"/>
                    <a:pt x="35" y="48"/>
                  </a:cubicBezTo>
                  <a:cubicBezTo>
                    <a:pt x="39" y="36"/>
                    <a:pt x="43" y="24"/>
                    <a:pt x="47" y="12"/>
                  </a:cubicBezTo>
                  <a:cubicBezTo>
                    <a:pt x="50" y="4"/>
                    <a:pt x="54" y="1"/>
                    <a:pt x="62" y="1"/>
                  </a:cubicBezTo>
                  <a:cubicBezTo>
                    <a:pt x="70" y="1"/>
                    <a:pt x="73" y="4"/>
                    <a:pt x="76" y="12"/>
                  </a:cubicBezTo>
                  <a:cubicBezTo>
                    <a:pt x="81" y="23"/>
                    <a:pt x="85" y="36"/>
                    <a:pt x="89" y="48"/>
                  </a:cubicBezTo>
                  <a:cubicBezTo>
                    <a:pt x="89" y="48"/>
                    <a:pt x="90" y="49"/>
                    <a:pt x="90" y="49"/>
                  </a:cubicBezTo>
                  <a:cubicBezTo>
                    <a:pt x="90" y="49"/>
                    <a:pt x="90" y="48"/>
                    <a:pt x="90" y="48"/>
                  </a:cubicBezTo>
                  <a:cubicBezTo>
                    <a:pt x="94" y="35"/>
                    <a:pt x="98" y="23"/>
                    <a:pt x="101" y="10"/>
                  </a:cubicBezTo>
                  <a:cubicBezTo>
                    <a:pt x="103" y="5"/>
                    <a:pt x="106" y="2"/>
                    <a:pt x="112" y="1"/>
                  </a:cubicBezTo>
                  <a:cubicBezTo>
                    <a:pt x="121" y="1"/>
                    <a:pt x="124" y="6"/>
                    <a:pt x="121" y="14"/>
                  </a:cubicBezTo>
                  <a:cubicBezTo>
                    <a:pt x="116" y="31"/>
                    <a:pt x="110" y="47"/>
                    <a:pt x="104" y="63"/>
                  </a:cubicBezTo>
                  <a:cubicBezTo>
                    <a:pt x="102" y="70"/>
                    <a:pt x="98" y="72"/>
                    <a:pt x="90" y="7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45" name="Freeform 10">
              <a:extLst>
                <a:ext uri="{FF2B5EF4-FFF2-40B4-BE49-F238E27FC236}">
                  <a16:creationId xmlns:a16="http://schemas.microsoft.com/office/drawing/2014/main" id="{A1EFA999-3BA8-4B1E-B6F4-0A44A111E24E}"/>
                </a:ext>
              </a:extLst>
            </p:cNvPr>
            <p:cNvSpPr>
              <a:spLocks/>
            </p:cNvSpPr>
            <p:nvPr/>
          </p:nvSpPr>
          <p:spPr bwMode="gray">
            <a:xfrm>
              <a:off x="5691188" y="952500"/>
              <a:ext cx="615950" cy="363538"/>
            </a:xfrm>
            <a:custGeom>
              <a:avLst/>
              <a:gdLst>
                <a:gd name="T0" fmla="*/ 90 w 124"/>
                <a:gd name="T1" fmla="*/ 72 h 73"/>
                <a:gd name="T2" fmla="*/ 77 w 124"/>
                <a:gd name="T3" fmla="*/ 64 h 73"/>
                <a:gd name="T4" fmla="*/ 63 w 124"/>
                <a:gd name="T5" fmla="*/ 23 h 73"/>
                <a:gd name="T6" fmla="*/ 62 w 124"/>
                <a:gd name="T7" fmla="*/ 21 h 73"/>
                <a:gd name="T8" fmla="*/ 61 w 124"/>
                <a:gd name="T9" fmla="*/ 23 h 73"/>
                <a:gd name="T10" fmla="*/ 46 w 124"/>
                <a:gd name="T11" fmla="*/ 63 h 73"/>
                <a:gd name="T12" fmla="*/ 32 w 124"/>
                <a:gd name="T13" fmla="*/ 72 h 73"/>
                <a:gd name="T14" fmla="*/ 19 w 124"/>
                <a:gd name="T15" fmla="*/ 63 h 73"/>
                <a:gd name="T16" fmla="*/ 2 w 124"/>
                <a:gd name="T17" fmla="*/ 14 h 73"/>
                <a:gd name="T18" fmla="*/ 6 w 124"/>
                <a:gd name="T19" fmla="*/ 2 h 73"/>
                <a:gd name="T20" fmla="*/ 21 w 124"/>
                <a:gd name="T21" fmla="*/ 7 h 73"/>
                <a:gd name="T22" fmla="*/ 31 w 124"/>
                <a:gd name="T23" fmla="*/ 42 h 73"/>
                <a:gd name="T24" fmla="*/ 34 w 124"/>
                <a:gd name="T25" fmla="*/ 49 h 73"/>
                <a:gd name="T26" fmla="*/ 37 w 124"/>
                <a:gd name="T27" fmla="*/ 42 h 73"/>
                <a:gd name="T28" fmla="*/ 48 w 124"/>
                <a:gd name="T29" fmla="*/ 10 h 73"/>
                <a:gd name="T30" fmla="*/ 62 w 124"/>
                <a:gd name="T31" fmla="*/ 1 h 73"/>
                <a:gd name="T32" fmla="*/ 76 w 124"/>
                <a:gd name="T33" fmla="*/ 10 h 73"/>
                <a:gd name="T34" fmla="*/ 89 w 124"/>
                <a:gd name="T35" fmla="*/ 47 h 73"/>
                <a:gd name="T36" fmla="*/ 90 w 124"/>
                <a:gd name="T37" fmla="*/ 49 h 73"/>
                <a:gd name="T38" fmla="*/ 91 w 124"/>
                <a:gd name="T39" fmla="*/ 47 h 73"/>
                <a:gd name="T40" fmla="*/ 101 w 124"/>
                <a:gd name="T41" fmla="*/ 10 h 73"/>
                <a:gd name="T42" fmla="*/ 116 w 124"/>
                <a:gd name="T43" fmla="*/ 2 h 73"/>
                <a:gd name="T44" fmla="*/ 122 w 124"/>
                <a:gd name="T45" fmla="*/ 12 h 73"/>
                <a:gd name="T46" fmla="*/ 104 w 124"/>
                <a:gd name="T47" fmla="*/ 65 h 73"/>
                <a:gd name="T48" fmla="*/ 90 w 124"/>
                <a:gd name="T49" fmla="*/ 72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24" h="73">
                  <a:moveTo>
                    <a:pt x="90" y="72"/>
                  </a:moveTo>
                  <a:cubicBezTo>
                    <a:pt x="84" y="73"/>
                    <a:pt x="79" y="70"/>
                    <a:pt x="77" y="64"/>
                  </a:cubicBezTo>
                  <a:cubicBezTo>
                    <a:pt x="72" y="50"/>
                    <a:pt x="68" y="36"/>
                    <a:pt x="63" y="23"/>
                  </a:cubicBezTo>
                  <a:cubicBezTo>
                    <a:pt x="62" y="22"/>
                    <a:pt x="62" y="22"/>
                    <a:pt x="62" y="21"/>
                  </a:cubicBezTo>
                  <a:cubicBezTo>
                    <a:pt x="61" y="22"/>
                    <a:pt x="61" y="22"/>
                    <a:pt x="61" y="23"/>
                  </a:cubicBezTo>
                  <a:cubicBezTo>
                    <a:pt x="56" y="36"/>
                    <a:pt x="51" y="50"/>
                    <a:pt x="46" y="63"/>
                  </a:cubicBezTo>
                  <a:cubicBezTo>
                    <a:pt x="44" y="70"/>
                    <a:pt x="40" y="73"/>
                    <a:pt x="32" y="72"/>
                  </a:cubicBezTo>
                  <a:cubicBezTo>
                    <a:pt x="25" y="72"/>
                    <a:pt x="22" y="70"/>
                    <a:pt x="19" y="63"/>
                  </a:cubicBezTo>
                  <a:cubicBezTo>
                    <a:pt x="13" y="46"/>
                    <a:pt x="8" y="30"/>
                    <a:pt x="2" y="14"/>
                  </a:cubicBezTo>
                  <a:cubicBezTo>
                    <a:pt x="0" y="7"/>
                    <a:pt x="1" y="4"/>
                    <a:pt x="6" y="2"/>
                  </a:cubicBezTo>
                  <a:cubicBezTo>
                    <a:pt x="12" y="0"/>
                    <a:pt x="19" y="2"/>
                    <a:pt x="21" y="7"/>
                  </a:cubicBezTo>
                  <a:cubicBezTo>
                    <a:pt x="25" y="19"/>
                    <a:pt x="28" y="30"/>
                    <a:pt x="31" y="42"/>
                  </a:cubicBezTo>
                  <a:cubicBezTo>
                    <a:pt x="32" y="44"/>
                    <a:pt x="33" y="47"/>
                    <a:pt x="34" y="49"/>
                  </a:cubicBezTo>
                  <a:cubicBezTo>
                    <a:pt x="35" y="47"/>
                    <a:pt x="36" y="44"/>
                    <a:pt x="37" y="42"/>
                  </a:cubicBezTo>
                  <a:cubicBezTo>
                    <a:pt x="40" y="31"/>
                    <a:pt x="44" y="21"/>
                    <a:pt x="48" y="10"/>
                  </a:cubicBezTo>
                  <a:cubicBezTo>
                    <a:pt x="50" y="3"/>
                    <a:pt x="55" y="1"/>
                    <a:pt x="62" y="1"/>
                  </a:cubicBezTo>
                  <a:cubicBezTo>
                    <a:pt x="69" y="1"/>
                    <a:pt x="73" y="4"/>
                    <a:pt x="76" y="10"/>
                  </a:cubicBezTo>
                  <a:cubicBezTo>
                    <a:pt x="80" y="23"/>
                    <a:pt x="84" y="35"/>
                    <a:pt x="89" y="47"/>
                  </a:cubicBezTo>
                  <a:cubicBezTo>
                    <a:pt x="89" y="48"/>
                    <a:pt x="89" y="48"/>
                    <a:pt x="90" y="49"/>
                  </a:cubicBezTo>
                  <a:cubicBezTo>
                    <a:pt x="90" y="48"/>
                    <a:pt x="90" y="48"/>
                    <a:pt x="91" y="47"/>
                  </a:cubicBezTo>
                  <a:cubicBezTo>
                    <a:pt x="94" y="35"/>
                    <a:pt x="98" y="22"/>
                    <a:pt x="101" y="10"/>
                  </a:cubicBezTo>
                  <a:cubicBezTo>
                    <a:pt x="103" y="3"/>
                    <a:pt x="108" y="0"/>
                    <a:pt x="116" y="2"/>
                  </a:cubicBezTo>
                  <a:cubicBezTo>
                    <a:pt x="121" y="3"/>
                    <a:pt x="124" y="7"/>
                    <a:pt x="122" y="12"/>
                  </a:cubicBezTo>
                  <a:cubicBezTo>
                    <a:pt x="116" y="30"/>
                    <a:pt x="110" y="47"/>
                    <a:pt x="104" y="65"/>
                  </a:cubicBezTo>
                  <a:cubicBezTo>
                    <a:pt x="101" y="71"/>
                    <a:pt x="97" y="73"/>
                    <a:pt x="90" y="7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</p:grpSp>
      <p:sp>
        <p:nvSpPr>
          <p:cNvPr id="46" name="TextBox 7">
            <a:extLst>
              <a:ext uri="{FF2B5EF4-FFF2-40B4-BE49-F238E27FC236}">
                <a16:creationId xmlns:a16="http://schemas.microsoft.com/office/drawing/2014/main" id="{AB1D21B3-5EA8-4583-8B39-5C5D45B4127F}"/>
              </a:ext>
            </a:extLst>
          </p:cNvPr>
          <p:cNvSpPr txBox="1"/>
          <p:nvPr userDrawn="1"/>
        </p:nvSpPr>
        <p:spPr bwMode="gray">
          <a:xfrm>
            <a:off x="2622199" y="4052697"/>
            <a:ext cx="177324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Bef>
                <a:spcPts val="2400"/>
              </a:spcBef>
              <a:buClr>
                <a:srgbClr val="C00000"/>
              </a:buClr>
            </a:pPr>
            <a:r>
              <a:rPr lang="en-GB" sz="1000">
                <a:solidFill>
                  <a:schemeClr val="tx1">
                    <a:lumMod val="75000"/>
                    <a:lumOff val="25000"/>
                  </a:schemeClr>
                </a:solidFill>
              </a:rPr>
              <a:t>https://twitter.com/giz_gmbh</a:t>
            </a:r>
          </a:p>
        </p:txBody>
      </p:sp>
      <p:sp>
        <p:nvSpPr>
          <p:cNvPr id="47" name="TextBox 7">
            <a:extLst>
              <a:ext uri="{FF2B5EF4-FFF2-40B4-BE49-F238E27FC236}">
                <a16:creationId xmlns:a16="http://schemas.microsoft.com/office/drawing/2014/main" id="{143F2906-482C-48A6-8D87-67C6BCEBAF88}"/>
              </a:ext>
            </a:extLst>
          </p:cNvPr>
          <p:cNvSpPr txBox="1"/>
          <p:nvPr userDrawn="1"/>
        </p:nvSpPr>
        <p:spPr bwMode="gray">
          <a:xfrm>
            <a:off x="5253681" y="4052697"/>
            <a:ext cx="225574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Bef>
                <a:spcPts val="2400"/>
              </a:spcBef>
              <a:buClr>
                <a:srgbClr val="C00000"/>
              </a:buClr>
            </a:pPr>
            <a:r>
              <a:rPr lang="en-GB" sz="1000">
                <a:solidFill>
                  <a:schemeClr val="tx1">
                    <a:lumMod val="75000"/>
                    <a:lumOff val="25000"/>
                  </a:schemeClr>
                </a:solidFill>
              </a:rPr>
              <a:t>https://www.facebook.com/gizprofile/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9391187D-9F65-4A30-8974-4A449DE89BF0}"/>
              </a:ext>
            </a:extLst>
          </p:cNvPr>
          <p:cNvSpPr>
            <a:spLocks noGrp="1"/>
          </p:cNvSpPr>
          <p:nvPr>
            <p:ph type="dt" sz="half" idx="24"/>
          </p:nvPr>
        </p:nvSpPr>
        <p:spPr/>
        <p:txBody>
          <a:bodyPr/>
          <a:lstStyle/>
          <a:p>
            <a:r>
              <a:rPr lang="en-GB"/>
              <a:t>22 Jan. 2019</a:t>
            </a:r>
          </a:p>
        </p:txBody>
      </p:sp>
      <p:sp>
        <p:nvSpPr>
          <p:cNvPr id="7" name="Fußzeilenplatzhalter 6">
            <a:extLst>
              <a:ext uri="{FF2B5EF4-FFF2-40B4-BE49-F238E27FC236}">
                <a16:creationId xmlns:a16="http://schemas.microsoft.com/office/drawing/2014/main" id="{36C4DFAD-A99C-4092-9FAE-D03CBD68A1FC}"/>
              </a:ext>
            </a:extLst>
          </p:cNvPr>
          <p:cNvSpPr>
            <a:spLocks noGrp="1"/>
          </p:cNvSpPr>
          <p:nvPr>
            <p:ph type="ftr" sz="quarter" idx="25"/>
          </p:nvPr>
        </p:nvSpPr>
        <p:spPr/>
        <p:txBody>
          <a:bodyPr/>
          <a:lstStyle/>
          <a:p>
            <a:r>
              <a:rPr lang="en-GB"/>
              <a:t>Titel of the presentation</a:t>
            </a:r>
          </a:p>
        </p:txBody>
      </p:sp>
      <p:sp>
        <p:nvSpPr>
          <p:cNvPr id="8" name="Foliennummernplatzhalter 7">
            <a:extLst>
              <a:ext uri="{FF2B5EF4-FFF2-40B4-BE49-F238E27FC236}">
                <a16:creationId xmlns:a16="http://schemas.microsoft.com/office/drawing/2014/main" id="{C8F52293-BD85-4DFE-A73D-98ECA1993658}"/>
              </a:ext>
            </a:extLst>
          </p:cNvPr>
          <p:cNvSpPr>
            <a:spLocks noGrp="1"/>
          </p:cNvSpPr>
          <p:nvPr>
            <p:ph type="sldNum" sz="quarter" idx="26"/>
          </p:nvPr>
        </p:nvSpPr>
        <p:spPr/>
        <p:txBody>
          <a:bodyPr/>
          <a:lstStyle/>
          <a:p>
            <a:r>
              <a:rPr lang="en-GB"/>
              <a:t>Page </a:t>
            </a:r>
            <a:fld id="{3A8B5DB7-81A8-4ED4-916B-6B23CD603687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05406117"/>
      </p:ext>
    </p:extLst>
  </p:cSld>
  <p:clrMapOvr>
    <a:masterClrMapping/>
  </p:clrMapOvr>
  <p:transition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c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Grafik 17">
            <a:extLst>
              <a:ext uri="{FF2B5EF4-FFF2-40B4-BE49-F238E27FC236}">
                <a16:creationId xmlns:a16="http://schemas.microsoft.com/office/drawing/2014/main" id="{DF58C217-C4E2-448E-B6B5-E56CEFB6D358}"/>
              </a:ext>
            </a:extLst>
          </p:cNvPr>
          <p:cNvPicPr>
            <a:picLocks/>
          </p:cNvPicPr>
          <p:nvPr userDrawn="1"/>
        </p:nvPicPr>
        <p:blipFill rotWithShape="1">
          <a:blip r:embed="rId2"/>
          <a:srcRect t="234" b="7466"/>
          <a:stretch/>
        </p:blipFill>
        <p:spPr bwMode="gray">
          <a:xfrm>
            <a:off x="123135" y="123825"/>
            <a:ext cx="8893865" cy="4476494"/>
          </a:xfrm>
          <a:prstGeom prst="rect">
            <a:avLst/>
          </a:prstGeom>
        </p:spPr>
      </p:pic>
      <p:sp>
        <p:nvSpPr>
          <p:cNvPr id="6" name="Rechteck 5">
            <a:extLst>
              <a:ext uri="{FF2B5EF4-FFF2-40B4-BE49-F238E27FC236}">
                <a16:creationId xmlns:a16="http://schemas.microsoft.com/office/drawing/2014/main" id="{1E3E3E95-0AFA-477F-B88E-9AEDC037418E}"/>
              </a:ext>
            </a:extLst>
          </p:cNvPr>
          <p:cNvSpPr>
            <a:spLocks/>
          </p:cNvSpPr>
          <p:nvPr userDrawn="1"/>
        </p:nvSpPr>
        <p:spPr bwMode="gray">
          <a:xfrm>
            <a:off x="123135" y="123825"/>
            <a:ext cx="8893865" cy="4476494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42" name="TextBox 7">
            <a:extLst>
              <a:ext uri="{FF2B5EF4-FFF2-40B4-BE49-F238E27FC236}">
                <a16:creationId xmlns:a16="http://schemas.microsoft.com/office/drawing/2014/main" id="{0ACBC6BD-AF1C-4AC3-B989-7C0851FD4A36}"/>
              </a:ext>
            </a:extLst>
          </p:cNvPr>
          <p:cNvSpPr txBox="1"/>
          <p:nvPr userDrawn="1"/>
        </p:nvSpPr>
        <p:spPr bwMode="gray">
          <a:xfrm>
            <a:off x="784636" y="4052697"/>
            <a:ext cx="83869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Bef>
                <a:spcPts val="2400"/>
              </a:spcBef>
              <a:buClr>
                <a:srgbClr val="C00000"/>
              </a:buClr>
            </a:pPr>
            <a:r>
              <a:rPr lang="en-GB" sz="1000">
                <a:solidFill>
                  <a:schemeClr val="tx1">
                    <a:lumMod val="75000"/>
                    <a:lumOff val="25000"/>
                  </a:schemeClr>
                </a:solidFill>
              </a:rPr>
              <a:t>www.giz.de</a:t>
            </a:r>
          </a:p>
        </p:txBody>
      </p:sp>
      <p:pic>
        <p:nvPicPr>
          <p:cNvPr id="43" name="Grafik 42" descr="Ein Bild, das Axt, Werkzeug enthält.&#10;&#10;Mit sehr hoher Zuverlässigkeit generierte Beschreibung">
            <a:extLst>
              <a:ext uri="{FF2B5EF4-FFF2-40B4-BE49-F238E27FC236}">
                <a16:creationId xmlns:a16="http://schemas.microsoft.com/office/drawing/2014/main" id="{1409F6AC-26EC-4924-85C7-7C52829EA0B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 bwMode="gray">
          <a:xfrm>
            <a:off x="2273484" y="4081945"/>
            <a:ext cx="290728" cy="236458"/>
          </a:xfrm>
          <a:prstGeom prst="rect">
            <a:avLst/>
          </a:prstGeom>
        </p:spPr>
      </p:pic>
      <p:pic>
        <p:nvPicPr>
          <p:cNvPr id="44" name="Grafik 43">
            <a:extLst>
              <a:ext uri="{FF2B5EF4-FFF2-40B4-BE49-F238E27FC236}">
                <a16:creationId xmlns:a16="http://schemas.microsoft.com/office/drawing/2014/main" id="{95D9641D-18D8-4757-B59C-824BED8ECD9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 bwMode="gray">
          <a:xfrm>
            <a:off x="4961178" y="4056187"/>
            <a:ext cx="234516" cy="234514"/>
          </a:xfrm>
          <a:prstGeom prst="rect">
            <a:avLst/>
          </a:prstGeom>
        </p:spPr>
      </p:pic>
      <p:grpSp>
        <p:nvGrpSpPr>
          <p:cNvPr id="45" name="Gruppieren 44">
            <a:extLst>
              <a:ext uri="{FF2B5EF4-FFF2-40B4-BE49-F238E27FC236}">
                <a16:creationId xmlns:a16="http://schemas.microsoft.com/office/drawing/2014/main" id="{5C7EA8DE-E5C0-4542-A14B-2F893BDFC8D1}"/>
              </a:ext>
            </a:extLst>
          </p:cNvPr>
          <p:cNvGrpSpPr/>
          <p:nvPr userDrawn="1"/>
        </p:nvGrpSpPr>
        <p:grpSpPr bwMode="gray">
          <a:xfrm>
            <a:off x="444492" y="4029252"/>
            <a:ext cx="262622" cy="297258"/>
            <a:chOff x="4933951" y="-41275"/>
            <a:chExt cx="2130425" cy="2411413"/>
          </a:xfrm>
        </p:grpSpPr>
        <p:sp>
          <p:nvSpPr>
            <p:cNvPr id="46" name="Freeform 6">
              <a:extLst>
                <a:ext uri="{FF2B5EF4-FFF2-40B4-BE49-F238E27FC236}">
                  <a16:creationId xmlns:a16="http://schemas.microsoft.com/office/drawing/2014/main" id="{05EE60F5-13C7-4FF2-87FA-B42FCFE9CCF1}"/>
                </a:ext>
              </a:extLst>
            </p:cNvPr>
            <p:cNvSpPr>
              <a:spLocks noEditPoints="1"/>
            </p:cNvSpPr>
            <p:nvPr/>
          </p:nvSpPr>
          <p:spPr bwMode="gray">
            <a:xfrm>
              <a:off x="4945063" y="1435100"/>
              <a:ext cx="2114550" cy="935038"/>
            </a:xfrm>
            <a:custGeom>
              <a:avLst/>
              <a:gdLst>
                <a:gd name="T0" fmla="*/ 287 w 425"/>
                <a:gd name="T1" fmla="*/ 25 h 188"/>
                <a:gd name="T2" fmla="*/ 297 w 425"/>
                <a:gd name="T3" fmla="*/ 2 h 188"/>
                <a:gd name="T4" fmla="*/ 325 w 425"/>
                <a:gd name="T5" fmla="*/ 0 h 188"/>
                <a:gd name="T6" fmla="*/ 321 w 425"/>
                <a:gd name="T7" fmla="*/ 23 h 188"/>
                <a:gd name="T8" fmla="*/ 382 w 425"/>
                <a:gd name="T9" fmla="*/ 25 h 188"/>
                <a:gd name="T10" fmla="*/ 394 w 425"/>
                <a:gd name="T11" fmla="*/ 2 h 188"/>
                <a:gd name="T12" fmla="*/ 423 w 425"/>
                <a:gd name="T13" fmla="*/ 0 h 188"/>
                <a:gd name="T14" fmla="*/ 307 w 425"/>
                <a:gd name="T15" fmla="*/ 135 h 188"/>
                <a:gd name="T16" fmla="*/ 0 w 425"/>
                <a:gd name="T17" fmla="*/ 2 h 188"/>
                <a:gd name="T18" fmla="*/ 28 w 425"/>
                <a:gd name="T19" fmla="*/ 0 h 188"/>
                <a:gd name="T20" fmla="*/ 40 w 425"/>
                <a:gd name="T21" fmla="*/ 23 h 188"/>
                <a:gd name="T22" fmla="*/ 101 w 425"/>
                <a:gd name="T23" fmla="*/ 25 h 188"/>
                <a:gd name="T24" fmla="*/ 97 w 425"/>
                <a:gd name="T25" fmla="*/ 3 h 188"/>
                <a:gd name="T26" fmla="*/ 125 w 425"/>
                <a:gd name="T27" fmla="*/ 0 h 188"/>
                <a:gd name="T28" fmla="*/ 134 w 425"/>
                <a:gd name="T29" fmla="*/ 23 h 188"/>
                <a:gd name="T30" fmla="*/ 192 w 425"/>
                <a:gd name="T31" fmla="*/ 25 h 188"/>
                <a:gd name="T32" fmla="*/ 194 w 425"/>
                <a:gd name="T33" fmla="*/ 2 h 188"/>
                <a:gd name="T34" fmla="*/ 221 w 425"/>
                <a:gd name="T35" fmla="*/ 0 h 188"/>
                <a:gd name="T36" fmla="*/ 224 w 425"/>
                <a:gd name="T37" fmla="*/ 23 h 188"/>
                <a:gd name="T38" fmla="*/ 256 w 425"/>
                <a:gd name="T39" fmla="*/ 25 h 188"/>
                <a:gd name="T40" fmla="*/ 362 w 425"/>
                <a:gd name="T41" fmla="*/ 55 h 188"/>
                <a:gd name="T42" fmla="*/ 307 w 425"/>
                <a:gd name="T43" fmla="*/ 56 h 188"/>
                <a:gd name="T44" fmla="*/ 256 w 425"/>
                <a:gd name="T45" fmla="*/ 121 h 188"/>
                <a:gd name="T46" fmla="*/ 363 w 425"/>
                <a:gd name="T47" fmla="*/ 56 h 188"/>
                <a:gd name="T48" fmla="*/ 87 w 425"/>
                <a:gd name="T49" fmla="*/ 55 h 188"/>
                <a:gd name="T50" fmla="*/ 61 w 425"/>
                <a:gd name="T51" fmla="*/ 55 h 188"/>
                <a:gd name="T52" fmla="*/ 155 w 425"/>
                <a:gd name="T53" fmla="*/ 118 h 188"/>
                <a:gd name="T54" fmla="*/ 156 w 425"/>
                <a:gd name="T55" fmla="*/ 117 h 188"/>
                <a:gd name="T56" fmla="*/ 111 w 425"/>
                <a:gd name="T57" fmla="*/ 55 h 188"/>
                <a:gd name="T58" fmla="*/ 224 w 425"/>
                <a:gd name="T59" fmla="*/ 81 h 188"/>
                <a:gd name="T60" fmla="*/ 224 w 425"/>
                <a:gd name="T61" fmla="*/ 108 h 188"/>
                <a:gd name="T62" fmla="*/ 273 w 425"/>
                <a:gd name="T63" fmla="*/ 56 h 188"/>
                <a:gd name="T64" fmla="*/ 225 w 425"/>
                <a:gd name="T65" fmla="*/ 55 h 188"/>
                <a:gd name="T66" fmla="*/ 224 w 425"/>
                <a:gd name="T67" fmla="*/ 81 h 188"/>
                <a:gd name="T68" fmla="*/ 194 w 425"/>
                <a:gd name="T69" fmla="*/ 56 h 188"/>
                <a:gd name="T70" fmla="*/ 148 w 425"/>
                <a:gd name="T71" fmla="*/ 55 h 188"/>
                <a:gd name="T72" fmla="*/ 192 w 425"/>
                <a:gd name="T73" fmla="*/ 109 h 188"/>
                <a:gd name="T74" fmla="*/ 194 w 425"/>
                <a:gd name="T75" fmla="*/ 108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425" h="188">
                  <a:moveTo>
                    <a:pt x="256" y="25"/>
                  </a:moveTo>
                  <a:cubicBezTo>
                    <a:pt x="267" y="25"/>
                    <a:pt x="277" y="25"/>
                    <a:pt x="287" y="25"/>
                  </a:cubicBezTo>
                  <a:cubicBezTo>
                    <a:pt x="288" y="25"/>
                    <a:pt x="290" y="24"/>
                    <a:pt x="290" y="23"/>
                  </a:cubicBezTo>
                  <a:cubicBezTo>
                    <a:pt x="292" y="16"/>
                    <a:pt x="294" y="9"/>
                    <a:pt x="297" y="2"/>
                  </a:cubicBezTo>
                  <a:cubicBezTo>
                    <a:pt x="297" y="2"/>
                    <a:pt x="298" y="0"/>
                    <a:pt x="299" y="0"/>
                  </a:cubicBezTo>
                  <a:cubicBezTo>
                    <a:pt x="308" y="0"/>
                    <a:pt x="316" y="0"/>
                    <a:pt x="325" y="0"/>
                  </a:cubicBezTo>
                  <a:cubicBezTo>
                    <a:pt x="326" y="0"/>
                    <a:pt x="327" y="2"/>
                    <a:pt x="326" y="2"/>
                  </a:cubicBezTo>
                  <a:cubicBezTo>
                    <a:pt x="325" y="9"/>
                    <a:pt x="323" y="16"/>
                    <a:pt x="321" y="23"/>
                  </a:cubicBezTo>
                  <a:cubicBezTo>
                    <a:pt x="321" y="23"/>
                    <a:pt x="322" y="25"/>
                    <a:pt x="322" y="25"/>
                  </a:cubicBezTo>
                  <a:cubicBezTo>
                    <a:pt x="342" y="25"/>
                    <a:pt x="362" y="25"/>
                    <a:pt x="382" y="25"/>
                  </a:cubicBezTo>
                  <a:cubicBezTo>
                    <a:pt x="383" y="25"/>
                    <a:pt x="384" y="24"/>
                    <a:pt x="384" y="23"/>
                  </a:cubicBezTo>
                  <a:cubicBezTo>
                    <a:pt x="388" y="16"/>
                    <a:pt x="391" y="9"/>
                    <a:pt x="394" y="2"/>
                  </a:cubicBezTo>
                  <a:cubicBezTo>
                    <a:pt x="394" y="1"/>
                    <a:pt x="395" y="0"/>
                    <a:pt x="396" y="0"/>
                  </a:cubicBezTo>
                  <a:cubicBezTo>
                    <a:pt x="405" y="0"/>
                    <a:pt x="414" y="0"/>
                    <a:pt x="423" y="0"/>
                  </a:cubicBezTo>
                  <a:cubicBezTo>
                    <a:pt x="424" y="0"/>
                    <a:pt x="425" y="2"/>
                    <a:pt x="425" y="3"/>
                  </a:cubicBezTo>
                  <a:cubicBezTo>
                    <a:pt x="405" y="64"/>
                    <a:pt x="365" y="108"/>
                    <a:pt x="307" y="135"/>
                  </a:cubicBezTo>
                  <a:cubicBezTo>
                    <a:pt x="195" y="188"/>
                    <a:pt x="60" y="139"/>
                    <a:pt x="10" y="28"/>
                  </a:cubicBezTo>
                  <a:cubicBezTo>
                    <a:pt x="6" y="20"/>
                    <a:pt x="3" y="11"/>
                    <a:pt x="0" y="2"/>
                  </a:cubicBezTo>
                  <a:cubicBezTo>
                    <a:pt x="0" y="2"/>
                    <a:pt x="1" y="0"/>
                    <a:pt x="1" y="0"/>
                  </a:cubicBezTo>
                  <a:cubicBezTo>
                    <a:pt x="10" y="0"/>
                    <a:pt x="19" y="0"/>
                    <a:pt x="28" y="0"/>
                  </a:cubicBezTo>
                  <a:cubicBezTo>
                    <a:pt x="29" y="0"/>
                    <a:pt x="30" y="1"/>
                    <a:pt x="31" y="2"/>
                  </a:cubicBezTo>
                  <a:cubicBezTo>
                    <a:pt x="34" y="9"/>
                    <a:pt x="37" y="16"/>
                    <a:pt x="40" y="23"/>
                  </a:cubicBezTo>
                  <a:cubicBezTo>
                    <a:pt x="41" y="24"/>
                    <a:pt x="42" y="25"/>
                    <a:pt x="43" y="25"/>
                  </a:cubicBezTo>
                  <a:cubicBezTo>
                    <a:pt x="62" y="25"/>
                    <a:pt x="81" y="25"/>
                    <a:pt x="101" y="25"/>
                  </a:cubicBezTo>
                  <a:cubicBezTo>
                    <a:pt x="101" y="25"/>
                    <a:pt x="102" y="23"/>
                    <a:pt x="102" y="23"/>
                  </a:cubicBezTo>
                  <a:cubicBezTo>
                    <a:pt x="101" y="16"/>
                    <a:pt x="99" y="9"/>
                    <a:pt x="97" y="3"/>
                  </a:cubicBezTo>
                  <a:cubicBezTo>
                    <a:pt x="97" y="2"/>
                    <a:pt x="98" y="0"/>
                    <a:pt x="99" y="0"/>
                  </a:cubicBezTo>
                  <a:cubicBezTo>
                    <a:pt x="108" y="0"/>
                    <a:pt x="116" y="0"/>
                    <a:pt x="125" y="0"/>
                  </a:cubicBezTo>
                  <a:cubicBezTo>
                    <a:pt x="126" y="0"/>
                    <a:pt x="127" y="1"/>
                    <a:pt x="127" y="2"/>
                  </a:cubicBezTo>
                  <a:cubicBezTo>
                    <a:pt x="130" y="9"/>
                    <a:pt x="131" y="16"/>
                    <a:pt x="134" y="23"/>
                  </a:cubicBezTo>
                  <a:cubicBezTo>
                    <a:pt x="134" y="24"/>
                    <a:pt x="135" y="25"/>
                    <a:pt x="136" y="25"/>
                  </a:cubicBezTo>
                  <a:cubicBezTo>
                    <a:pt x="155" y="25"/>
                    <a:pt x="173" y="25"/>
                    <a:pt x="192" y="25"/>
                  </a:cubicBezTo>
                  <a:cubicBezTo>
                    <a:pt x="193" y="25"/>
                    <a:pt x="194" y="24"/>
                    <a:pt x="194" y="23"/>
                  </a:cubicBezTo>
                  <a:cubicBezTo>
                    <a:pt x="194" y="16"/>
                    <a:pt x="194" y="9"/>
                    <a:pt x="194" y="2"/>
                  </a:cubicBezTo>
                  <a:cubicBezTo>
                    <a:pt x="194" y="2"/>
                    <a:pt x="195" y="0"/>
                    <a:pt x="196" y="0"/>
                  </a:cubicBezTo>
                  <a:cubicBezTo>
                    <a:pt x="205" y="0"/>
                    <a:pt x="213" y="0"/>
                    <a:pt x="221" y="0"/>
                  </a:cubicBezTo>
                  <a:cubicBezTo>
                    <a:pt x="222" y="0"/>
                    <a:pt x="223" y="2"/>
                    <a:pt x="223" y="3"/>
                  </a:cubicBezTo>
                  <a:cubicBezTo>
                    <a:pt x="224" y="9"/>
                    <a:pt x="223" y="16"/>
                    <a:pt x="224" y="23"/>
                  </a:cubicBezTo>
                  <a:cubicBezTo>
                    <a:pt x="224" y="23"/>
                    <a:pt x="225" y="25"/>
                    <a:pt x="226" y="25"/>
                  </a:cubicBezTo>
                  <a:cubicBezTo>
                    <a:pt x="236" y="25"/>
                    <a:pt x="246" y="25"/>
                    <a:pt x="256" y="25"/>
                  </a:cubicBezTo>
                  <a:close/>
                  <a:moveTo>
                    <a:pt x="364" y="55"/>
                  </a:moveTo>
                  <a:cubicBezTo>
                    <a:pt x="363" y="55"/>
                    <a:pt x="363" y="55"/>
                    <a:pt x="362" y="55"/>
                  </a:cubicBezTo>
                  <a:cubicBezTo>
                    <a:pt x="345" y="55"/>
                    <a:pt x="328" y="54"/>
                    <a:pt x="311" y="55"/>
                  </a:cubicBezTo>
                  <a:cubicBezTo>
                    <a:pt x="310" y="55"/>
                    <a:pt x="308" y="56"/>
                    <a:pt x="307" y="56"/>
                  </a:cubicBezTo>
                  <a:cubicBezTo>
                    <a:pt x="295" y="81"/>
                    <a:pt x="279" y="103"/>
                    <a:pt x="257" y="120"/>
                  </a:cubicBezTo>
                  <a:cubicBezTo>
                    <a:pt x="257" y="121"/>
                    <a:pt x="257" y="121"/>
                    <a:pt x="256" y="121"/>
                  </a:cubicBezTo>
                  <a:cubicBezTo>
                    <a:pt x="257" y="122"/>
                    <a:pt x="257" y="122"/>
                    <a:pt x="258" y="122"/>
                  </a:cubicBezTo>
                  <a:cubicBezTo>
                    <a:pt x="300" y="111"/>
                    <a:pt x="335" y="90"/>
                    <a:pt x="363" y="56"/>
                  </a:cubicBezTo>
                  <a:cubicBezTo>
                    <a:pt x="363" y="56"/>
                    <a:pt x="364" y="55"/>
                    <a:pt x="364" y="55"/>
                  </a:cubicBezTo>
                  <a:close/>
                  <a:moveTo>
                    <a:pt x="87" y="55"/>
                  </a:moveTo>
                  <a:cubicBezTo>
                    <a:pt x="79" y="55"/>
                    <a:pt x="71" y="54"/>
                    <a:pt x="62" y="55"/>
                  </a:cubicBezTo>
                  <a:cubicBezTo>
                    <a:pt x="62" y="55"/>
                    <a:pt x="61" y="55"/>
                    <a:pt x="61" y="55"/>
                  </a:cubicBezTo>
                  <a:cubicBezTo>
                    <a:pt x="61" y="55"/>
                    <a:pt x="61" y="56"/>
                    <a:pt x="62" y="56"/>
                  </a:cubicBezTo>
                  <a:cubicBezTo>
                    <a:pt x="86" y="86"/>
                    <a:pt x="118" y="107"/>
                    <a:pt x="155" y="118"/>
                  </a:cubicBezTo>
                  <a:cubicBezTo>
                    <a:pt x="156" y="118"/>
                    <a:pt x="156" y="118"/>
                    <a:pt x="156" y="118"/>
                  </a:cubicBezTo>
                  <a:cubicBezTo>
                    <a:pt x="156" y="118"/>
                    <a:pt x="156" y="118"/>
                    <a:pt x="156" y="117"/>
                  </a:cubicBezTo>
                  <a:cubicBezTo>
                    <a:pt x="137" y="100"/>
                    <a:pt x="124" y="79"/>
                    <a:pt x="114" y="56"/>
                  </a:cubicBezTo>
                  <a:cubicBezTo>
                    <a:pt x="114" y="55"/>
                    <a:pt x="112" y="55"/>
                    <a:pt x="111" y="55"/>
                  </a:cubicBezTo>
                  <a:cubicBezTo>
                    <a:pt x="103" y="54"/>
                    <a:pt x="95" y="55"/>
                    <a:pt x="87" y="55"/>
                  </a:cubicBezTo>
                  <a:close/>
                  <a:moveTo>
                    <a:pt x="224" y="81"/>
                  </a:moveTo>
                  <a:cubicBezTo>
                    <a:pt x="224" y="89"/>
                    <a:pt x="224" y="98"/>
                    <a:pt x="224" y="106"/>
                  </a:cubicBezTo>
                  <a:cubicBezTo>
                    <a:pt x="224" y="107"/>
                    <a:pt x="224" y="107"/>
                    <a:pt x="224" y="108"/>
                  </a:cubicBezTo>
                  <a:cubicBezTo>
                    <a:pt x="224" y="108"/>
                    <a:pt x="225" y="107"/>
                    <a:pt x="226" y="107"/>
                  </a:cubicBezTo>
                  <a:cubicBezTo>
                    <a:pt x="246" y="94"/>
                    <a:pt x="261" y="76"/>
                    <a:pt x="273" y="56"/>
                  </a:cubicBezTo>
                  <a:cubicBezTo>
                    <a:pt x="274" y="56"/>
                    <a:pt x="273" y="55"/>
                    <a:pt x="272" y="55"/>
                  </a:cubicBezTo>
                  <a:cubicBezTo>
                    <a:pt x="257" y="54"/>
                    <a:pt x="241" y="54"/>
                    <a:pt x="225" y="55"/>
                  </a:cubicBezTo>
                  <a:cubicBezTo>
                    <a:pt x="225" y="55"/>
                    <a:pt x="224" y="56"/>
                    <a:pt x="224" y="56"/>
                  </a:cubicBezTo>
                  <a:cubicBezTo>
                    <a:pt x="224" y="65"/>
                    <a:pt x="224" y="73"/>
                    <a:pt x="224" y="81"/>
                  </a:cubicBezTo>
                  <a:close/>
                  <a:moveTo>
                    <a:pt x="194" y="82"/>
                  </a:moveTo>
                  <a:cubicBezTo>
                    <a:pt x="194" y="73"/>
                    <a:pt x="194" y="65"/>
                    <a:pt x="194" y="56"/>
                  </a:cubicBezTo>
                  <a:cubicBezTo>
                    <a:pt x="194" y="56"/>
                    <a:pt x="193" y="55"/>
                    <a:pt x="192" y="55"/>
                  </a:cubicBezTo>
                  <a:cubicBezTo>
                    <a:pt x="178" y="54"/>
                    <a:pt x="163" y="54"/>
                    <a:pt x="148" y="55"/>
                  </a:cubicBezTo>
                  <a:cubicBezTo>
                    <a:pt x="148" y="55"/>
                    <a:pt x="147" y="56"/>
                    <a:pt x="147" y="56"/>
                  </a:cubicBezTo>
                  <a:cubicBezTo>
                    <a:pt x="158" y="77"/>
                    <a:pt x="172" y="95"/>
                    <a:pt x="192" y="109"/>
                  </a:cubicBezTo>
                  <a:cubicBezTo>
                    <a:pt x="193" y="109"/>
                    <a:pt x="193" y="109"/>
                    <a:pt x="194" y="109"/>
                  </a:cubicBezTo>
                  <a:cubicBezTo>
                    <a:pt x="194" y="109"/>
                    <a:pt x="194" y="108"/>
                    <a:pt x="194" y="108"/>
                  </a:cubicBezTo>
                  <a:cubicBezTo>
                    <a:pt x="194" y="99"/>
                    <a:pt x="194" y="91"/>
                    <a:pt x="194" y="8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47" name="Freeform 7">
              <a:extLst>
                <a:ext uri="{FF2B5EF4-FFF2-40B4-BE49-F238E27FC236}">
                  <a16:creationId xmlns:a16="http://schemas.microsoft.com/office/drawing/2014/main" id="{BAA2DC66-D523-4725-9384-AA70E4C61DD3}"/>
                </a:ext>
              </a:extLst>
            </p:cNvPr>
            <p:cNvSpPr>
              <a:spLocks noEditPoints="1"/>
            </p:cNvSpPr>
            <p:nvPr/>
          </p:nvSpPr>
          <p:spPr bwMode="gray">
            <a:xfrm>
              <a:off x="4945063" y="-41275"/>
              <a:ext cx="2108200" cy="860425"/>
            </a:xfrm>
            <a:custGeom>
              <a:avLst/>
              <a:gdLst>
                <a:gd name="T0" fmla="*/ 45 w 424"/>
                <a:gd name="T1" fmla="*/ 148 h 173"/>
                <a:gd name="T2" fmla="*/ 32 w 424"/>
                <a:gd name="T3" fmla="*/ 170 h 173"/>
                <a:gd name="T4" fmla="*/ 3 w 424"/>
                <a:gd name="T5" fmla="*/ 173 h 173"/>
                <a:gd name="T6" fmla="*/ 155 w 424"/>
                <a:gd name="T7" fmla="*/ 28 h 173"/>
                <a:gd name="T8" fmla="*/ 424 w 424"/>
                <a:gd name="T9" fmla="*/ 171 h 173"/>
                <a:gd name="T10" fmla="*/ 395 w 424"/>
                <a:gd name="T11" fmla="*/ 173 h 173"/>
                <a:gd name="T12" fmla="*/ 382 w 424"/>
                <a:gd name="T13" fmla="*/ 149 h 173"/>
                <a:gd name="T14" fmla="*/ 321 w 424"/>
                <a:gd name="T15" fmla="*/ 148 h 173"/>
                <a:gd name="T16" fmla="*/ 325 w 424"/>
                <a:gd name="T17" fmla="*/ 171 h 173"/>
                <a:gd name="T18" fmla="*/ 297 w 424"/>
                <a:gd name="T19" fmla="*/ 173 h 173"/>
                <a:gd name="T20" fmla="*/ 287 w 424"/>
                <a:gd name="T21" fmla="*/ 149 h 173"/>
                <a:gd name="T22" fmla="*/ 225 w 424"/>
                <a:gd name="T23" fmla="*/ 148 h 173"/>
                <a:gd name="T24" fmla="*/ 223 w 424"/>
                <a:gd name="T25" fmla="*/ 170 h 173"/>
                <a:gd name="T26" fmla="*/ 196 w 424"/>
                <a:gd name="T27" fmla="*/ 173 h 173"/>
                <a:gd name="T28" fmla="*/ 194 w 424"/>
                <a:gd name="T29" fmla="*/ 150 h 173"/>
                <a:gd name="T30" fmla="*/ 137 w 424"/>
                <a:gd name="T31" fmla="*/ 148 h 173"/>
                <a:gd name="T32" fmla="*/ 128 w 424"/>
                <a:gd name="T33" fmla="*/ 171 h 173"/>
                <a:gd name="T34" fmla="*/ 99 w 424"/>
                <a:gd name="T35" fmla="*/ 173 h 173"/>
                <a:gd name="T36" fmla="*/ 103 w 424"/>
                <a:gd name="T37" fmla="*/ 150 h 173"/>
                <a:gd name="T38" fmla="*/ 73 w 424"/>
                <a:gd name="T39" fmla="*/ 148 h 173"/>
                <a:gd name="T40" fmla="*/ 359 w 424"/>
                <a:gd name="T41" fmla="*/ 118 h 173"/>
                <a:gd name="T42" fmla="*/ 360 w 424"/>
                <a:gd name="T43" fmla="*/ 116 h 173"/>
                <a:gd name="T44" fmla="*/ 258 w 424"/>
                <a:gd name="T45" fmla="*/ 56 h 173"/>
                <a:gd name="T46" fmla="*/ 305 w 424"/>
                <a:gd name="T47" fmla="*/ 116 h 173"/>
                <a:gd name="T48" fmla="*/ 333 w 424"/>
                <a:gd name="T49" fmla="*/ 118 h 173"/>
                <a:gd name="T50" fmla="*/ 113 w 424"/>
                <a:gd name="T51" fmla="*/ 118 h 173"/>
                <a:gd name="T52" fmla="*/ 157 w 424"/>
                <a:gd name="T53" fmla="*/ 59 h 173"/>
                <a:gd name="T54" fmla="*/ 157 w 424"/>
                <a:gd name="T55" fmla="*/ 58 h 173"/>
                <a:gd name="T56" fmla="*/ 64 w 424"/>
                <a:gd name="T57" fmla="*/ 118 h 173"/>
                <a:gd name="T58" fmla="*/ 90 w 424"/>
                <a:gd name="T59" fmla="*/ 118 h 173"/>
                <a:gd name="T60" fmla="*/ 269 w 424"/>
                <a:gd name="T61" fmla="*/ 118 h 173"/>
                <a:gd name="T62" fmla="*/ 225 w 424"/>
                <a:gd name="T63" fmla="*/ 68 h 173"/>
                <a:gd name="T64" fmla="*/ 224 w 424"/>
                <a:gd name="T65" fmla="*/ 69 h 173"/>
                <a:gd name="T66" fmla="*/ 225 w 424"/>
                <a:gd name="T67" fmla="*/ 118 h 173"/>
                <a:gd name="T68" fmla="*/ 194 w 424"/>
                <a:gd name="T69" fmla="*/ 93 h 173"/>
                <a:gd name="T70" fmla="*/ 194 w 424"/>
                <a:gd name="T71" fmla="*/ 68 h 173"/>
                <a:gd name="T72" fmla="*/ 150 w 424"/>
                <a:gd name="T73" fmla="*/ 116 h 173"/>
                <a:gd name="T74" fmla="*/ 192 w 424"/>
                <a:gd name="T75" fmla="*/ 118 h 173"/>
                <a:gd name="T76" fmla="*/ 194 w 424"/>
                <a:gd name="T77" fmla="*/ 93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424" h="173">
                  <a:moveTo>
                    <a:pt x="73" y="148"/>
                  </a:moveTo>
                  <a:cubicBezTo>
                    <a:pt x="64" y="148"/>
                    <a:pt x="55" y="148"/>
                    <a:pt x="45" y="148"/>
                  </a:cubicBezTo>
                  <a:cubicBezTo>
                    <a:pt x="44" y="148"/>
                    <a:pt x="43" y="149"/>
                    <a:pt x="42" y="149"/>
                  </a:cubicBezTo>
                  <a:cubicBezTo>
                    <a:pt x="39" y="156"/>
                    <a:pt x="36" y="164"/>
                    <a:pt x="32" y="170"/>
                  </a:cubicBezTo>
                  <a:cubicBezTo>
                    <a:pt x="32" y="171"/>
                    <a:pt x="30" y="173"/>
                    <a:pt x="29" y="173"/>
                  </a:cubicBezTo>
                  <a:cubicBezTo>
                    <a:pt x="21" y="173"/>
                    <a:pt x="12" y="173"/>
                    <a:pt x="3" y="173"/>
                  </a:cubicBezTo>
                  <a:cubicBezTo>
                    <a:pt x="1" y="173"/>
                    <a:pt x="0" y="172"/>
                    <a:pt x="1" y="170"/>
                  </a:cubicBezTo>
                  <a:cubicBezTo>
                    <a:pt x="28" y="96"/>
                    <a:pt x="80" y="48"/>
                    <a:pt x="155" y="28"/>
                  </a:cubicBezTo>
                  <a:cubicBezTo>
                    <a:pt x="258" y="0"/>
                    <a:pt x="366" y="50"/>
                    <a:pt x="413" y="144"/>
                  </a:cubicBezTo>
                  <a:cubicBezTo>
                    <a:pt x="417" y="153"/>
                    <a:pt x="420" y="162"/>
                    <a:pt x="424" y="171"/>
                  </a:cubicBezTo>
                  <a:cubicBezTo>
                    <a:pt x="424" y="171"/>
                    <a:pt x="423" y="173"/>
                    <a:pt x="422" y="173"/>
                  </a:cubicBezTo>
                  <a:cubicBezTo>
                    <a:pt x="413" y="173"/>
                    <a:pt x="404" y="173"/>
                    <a:pt x="395" y="173"/>
                  </a:cubicBezTo>
                  <a:cubicBezTo>
                    <a:pt x="394" y="173"/>
                    <a:pt x="393" y="172"/>
                    <a:pt x="392" y="171"/>
                  </a:cubicBezTo>
                  <a:cubicBezTo>
                    <a:pt x="389" y="164"/>
                    <a:pt x="386" y="156"/>
                    <a:pt x="382" y="149"/>
                  </a:cubicBezTo>
                  <a:cubicBezTo>
                    <a:pt x="382" y="148"/>
                    <a:pt x="381" y="148"/>
                    <a:pt x="380" y="148"/>
                  </a:cubicBezTo>
                  <a:cubicBezTo>
                    <a:pt x="360" y="148"/>
                    <a:pt x="340" y="148"/>
                    <a:pt x="321" y="148"/>
                  </a:cubicBezTo>
                  <a:cubicBezTo>
                    <a:pt x="320" y="148"/>
                    <a:pt x="319" y="149"/>
                    <a:pt x="319" y="150"/>
                  </a:cubicBezTo>
                  <a:cubicBezTo>
                    <a:pt x="321" y="157"/>
                    <a:pt x="323" y="164"/>
                    <a:pt x="325" y="171"/>
                  </a:cubicBezTo>
                  <a:cubicBezTo>
                    <a:pt x="325" y="171"/>
                    <a:pt x="325" y="173"/>
                    <a:pt x="324" y="173"/>
                  </a:cubicBezTo>
                  <a:cubicBezTo>
                    <a:pt x="315" y="173"/>
                    <a:pt x="306" y="173"/>
                    <a:pt x="297" y="173"/>
                  </a:cubicBezTo>
                  <a:cubicBezTo>
                    <a:pt x="296" y="173"/>
                    <a:pt x="295" y="172"/>
                    <a:pt x="295" y="171"/>
                  </a:cubicBezTo>
                  <a:cubicBezTo>
                    <a:pt x="292" y="164"/>
                    <a:pt x="290" y="156"/>
                    <a:pt x="287" y="149"/>
                  </a:cubicBezTo>
                  <a:cubicBezTo>
                    <a:pt x="287" y="148"/>
                    <a:pt x="286" y="148"/>
                    <a:pt x="285" y="148"/>
                  </a:cubicBezTo>
                  <a:cubicBezTo>
                    <a:pt x="265" y="148"/>
                    <a:pt x="245" y="148"/>
                    <a:pt x="225" y="148"/>
                  </a:cubicBezTo>
                  <a:cubicBezTo>
                    <a:pt x="225" y="148"/>
                    <a:pt x="224" y="149"/>
                    <a:pt x="224" y="150"/>
                  </a:cubicBezTo>
                  <a:cubicBezTo>
                    <a:pt x="223" y="156"/>
                    <a:pt x="224" y="163"/>
                    <a:pt x="223" y="170"/>
                  </a:cubicBezTo>
                  <a:cubicBezTo>
                    <a:pt x="223" y="171"/>
                    <a:pt x="222" y="173"/>
                    <a:pt x="221" y="173"/>
                  </a:cubicBezTo>
                  <a:cubicBezTo>
                    <a:pt x="213" y="173"/>
                    <a:pt x="205" y="173"/>
                    <a:pt x="196" y="173"/>
                  </a:cubicBezTo>
                  <a:cubicBezTo>
                    <a:pt x="195" y="173"/>
                    <a:pt x="194" y="171"/>
                    <a:pt x="194" y="170"/>
                  </a:cubicBezTo>
                  <a:cubicBezTo>
                    <a:pt x="194" y="164"/>
                    <a:pt x="194" y="157"/>
                    <a:pt x="194" y="150"/>
                  </a:cubicBezTo>
                  <a:cubicBezTo>
                    <a:pt x="194" y="149"/>
                    <a:pt x="193" y="148"/>
                    <a:pt x="192" y="148"/>
                  </a:cubicBezTo>
                  <a:cubicBezTo>
                    <a:pt x="174" y="148"/>
                    <a:pt x="156" y="148"/>
                    <a:pt x="137" y="148"/>
                  </a:cubicBezTo>
                  <a:cubicBezTo>
                    <a:pt x="137" y="148"/>
                    <a:pt x="135" y="149"/>
                    <a:pt x="135" y="149"/>
                  </a:cubicBezTo>
                  <a:cubicBezTo>
                    <a:pt x="133" y="156"/>
                    <a:pt x="131" y="164"/>
                    <a:pt x="128" y="171"/>
                  </a:cubicBezTo>
                  <a:cubicBezTo>
                    <a:pt x="128" y="172"/>
                    <a:pt x="127" y="173"/>
                    <a:pt x="126" y="173"/>
                  </a:cubicBezTo>
                  <a:cubicBezTo>
                    <a:pt x="117" y="173"/>
                    <a:pt x="108" y="173"/>
                    <a:pt x="99" y="173"/>
                  </a:cubicBezTo>
                  <a:cubicBezTo>
                    <a:pt x="99" y="173"/>
                    <a:pt x="98" y="171"/>
                    <a:pt x="98" y="171"/>
                  </a:cubicBezTo>
                  <a:cubicBezTo>
                    <a:pt x="100" y="164"/>
                    <a:pt x="101" y="157"/>
                    <a:pt x="103" y="150"/>
                  </a:cubicBezTo>
                  <a:cubicBezTo>
                    <a:pt x="103" y="149"/>
                    <a:pt x="102" y="148"/>
                    <a:pt x="102" y="148"/>
                  </a:cubicBezTo>
                  <a:cubicBezTo>
                    <a:pt x="92" y="148"/>
                    <a:pt x="83" y="148"/>
                    <a:pt x="73" y="148"/>
                  </a:cubicBezTo>
                  <a:close/>
                  <a:moveTo>
                    <a:pt x="333" y="118"/>
                  </a:moveTo>
                  <a:cubicBezTo>
                    <a:pt x="342" y="118"/>
                    <a:pt x="350" y="118"/>
                    <a:pt x="359" y="118"/>
                  </a:cubicBezTo>
                  <a:cubicBezTo>
                    <a:pt x="359" y="118"/>
                    <a:pt x="360" y="118"/>
                    <a:pt x="360" y="118"/>
                  </a:cubicBezTo>
                  <a:cubicBezTo>
                    <a:pt x="360" y="117"/>
                    <a:pt x="360" y="117"/>
                    <a:pt x="360" y="116"/>
                  </a:cubicBezTo>
                  <a:cubicBezTo>
                    <a:pt x="332" y="86"/>
                    <a:pt x="299" y="66"/>
                    <a:pt x="259" y="56"/>
                  </a:cubicBezTo>
                  <a:cubicBezTo>
                    <a:pt x="259" y="56"/>
                    <a:pt x="258" y="56"/>
                    <a:pt x="258" y="56"/>
                  </a:cubicBezTo>
                  <a:cubicBezTo>
                    <a:pt x="258" y="56"/>
                    <a:pt x="258" y="57"/>
                    <a:pt x="259" y="57"/>
                  </a:cubicBezTo>
                  <a:cubicBezTo>
                    <a:pt x="278" y="74"/>
                    <a:pt x="293" y="94"/>
                    <a:pt x="305" y="116"/>
                  </a:cubicBezTo>
                  <a:cubicBezTo>
                    <a:pt x="305" y="117"/>
                    <a:pt x="307" y="118"/>
                    <a:pt x="308" y="118"/>
                  </a:cubicBezTo>
                  <a:cubicBezTo>
                    <a:pt x="316" y="118"/>
                    <a:pt x="325" y="118"/>
                    <a:pt x="333" y="118"/>
                  </a:cubicBezTo>
                  <a:close/>
                  <a:moveTo>
                    <a:pt x="90" y="118"/>
                  </a:moveTo>
                  <a:cubicBezTo>
                    <a:pt x="98" y="118"/>
                    <a:pt x="106" y="118"/>
                    <a:pt x="113" y="118"/>
                  </a:cubicBezTo>
                  <a:cubicBezTo>
                    <a:pt x="114" y="118"/>
                    <a:pt x="116" y="117"/>
                    <a:pt x="116" y="116"/>
                  </a:cubicBezTo>
                  <a:cubicBezTo>
                    <a:pt x="127" y="95"/>
                    <a:pt x="140" y="76"/>
                    <a:pt x="157" y="59"/>
                  </a:cubicBezTo>
                  <a:cubicBezTo>
                    <a:pt x="158" y="59"/>
                    <a:pt x="158" y="58"/>
                    <a:pt x="158" y="58"/>
                  </a:cubicBezTo>
                  <a:cubicBezTo>
                    <a:pt x="158" y="58"/>
                    <a:pt x="157" y="58"/>
                    <a:pt x="157" y="58"/>
                  </a:cubicBezTo>
                  <a:cubicBezTo>
                    <a:pt x="121" y="69"/>
                    <a:pt x="90" y="88"/>
                    <a:pt x="65" y="116"/>
                  </a:cubicBezTo>
                  <a:cubicBezTo>
                    <a:pt x="65" y="117"/>
                    <a:pt x="65" y="117"/>
                    <a:pt x="64" y="118"/>
                  </a:cubicBezTo>
                  <a:cubicBezTo>
                    <a:pt x="65" y="118"/>
                    <a:pt x="65" y="118"/>
                    <a:pt x="66" y="118"/>
                  </a:cubicBezTo>
                  <a:cubicBezTo>
                    <a:pt x="74" y="118"/>
                    <a:pt x="82" y="118"/>
                    <a:pt x="90" y="118"/>
                  </a:cubicBezTo>
                  <a:close/>
                  <a:moveTo>
                    <a:pt x="247" y="118"/>
                  </a:moveTo>
                  <a:cubicBezTo>
                    <a:pt x="255" y="118"/>
                    <a:pt x="262" y="118"/>
                    <a:pt x="269" y="118"/>
                  </a:cubicBezTo>
                  <a:cubicBezTo>
                    <a:pt x="270" y="118"/>
                    <a:pt x="270" y="117"/>
                    <a:pt x="270" y="116"/>
                  </a:cubicBezTo>
                  <a:cubicBezTo>
                    <a:pt x="258" y="98"/>
                    <a:pt x="244" y="81"/>
                    <a:pt x="225" y="68"/>
                  </a:cubicBezTo>
                  <a:cubicBezTo>
                    <a:pt x="225" y="68"/>
                    <a:pt x="224" y="68"/>
                    <a:pt x="224" y="67"/>
                  </a:cubicBezTo>
                  <a:cubicBezTo>
                    <a:pt x="224" y="68"/>
                    <a:pt x="224" y="69"/>
                    <a:pt x="224" y="69"/>
                  </a:cubicBezTo>
                  <a:cubicBezTo>
                    <a:pt x="224" y="85"/>
                    <a:pt x="224" y="100"/>
                    <a:pt x="224" y="116"/>
                  </a:cubicBezTo>
                  <a:cubicBezTo>
                    <a:pt x="224" y="117"/>
                    <a:pt x="225" y="118"/>
                    <a:pt x="225" y="118"/>
                  </a:cubicBezTo>
                  <a:cubicBezTo>
                    <a:pt x="233" y="118"/>
                    <a:pt x="240" y="118"/>
                    <a:pt x="247" y="118"/>
                  </a:cubicBezTo>
                  <a:close/>
                  <a:moveTo>
                    <a:pt x="194" y="93"/>
                  </a:moveTo>
                  <a:cubicBezTo>
                    <a:pt x="194" y="85"/>
                    <a:pt x="194" y="78"/>
                    <a:pt x="194" y="70"/>
                  </a:cubicBezTo>
                  <a:cubicBezTo>
                    <a:pt x="194" y="69"/>
                    <a:pt x="194" y="68"/>
                    <a:pt x="194" y="68"/>
                  </a:cubicBezTo>
                  <a:cubicBezTo>
                    <a:pt x="193" y="68"/>
                    <a:pt x="192" y="68"/>
                    <a:pt x="192" y="69"/>
                  </a:cubicBezTo>
                  <a:cubicBezTo>
                    <a:pt x="175" y="82"/>
                    <a:pt x="161" y="98"/>
                    <a:pt x="150" y="116"/>
                  </a:cubicBezTo>
                  <a:cubicBezTo>
                    <a:pt x="150" y="117"/>
                    <a:pt x="151" y="118"/>
                    <a:pt x="151" y="118"/>
                  </a:cubicBezTo>
                  <a:cubicBezTo>
                    <a:pt x="165" y="118"/>
                    <a:pt x="179" y="118"/>
                    <a:pt x="192" y="118"/>
                  </a:cubicBezTo>
                  <a:cubicBezTo>
                    <a:pt x="193" y="118"/>
                    <a:pt x="194" y="117"/>
                    <a:pt x="194" y="116"/>
                  </a:cubicBezTo>
                  <a:cubicBezTo>
                    <a:pt x="194" y="108"/>
                    <a:pt x="194" y="101"/>
                    <a:pt x="194" y="9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48" name="Freeform 8">
              <a:extLst>
                <a:ext uri="{FF2B5EF4-FFF2-40B4-BE49-F238E27FC236}">
                  <a16:creationId xmlns:a16="http://schemas.microsoft.com/office/drawing/2014/main" id="{575115B3-4C7D-4A6F-93E9-3A63D5591B69}"/>
                </a:ext>
              </a:extLst>
            </p:cNvPr>
            <p:cNvSpPr>
              <a:spLocks/>
            </p:cNvSpPr>
            <p:nvPr/>
          </p:nvSpPr>
          <p:spPr bwMode="gray">
            <a:xfrm>
              <a:off x="4933951" y="952500"/>
              <a:ext cx="617538" cy="363538"/>
            </a:xfrm>
            <a:custGeom>
              <a:avLst/>
              <a:gdLst>
                <a:gd name="T0" fmla="*/ 90 w 124"/>
                <a:gd name="T1" fmla="*/ 72 h 73"/>
                <a:gd name="T2" fmla="*/ 77 w 124"/>
                <a:gd name="T3" fmla="*/ 63 h 73"/>
                <a:gd name="T4" fmla="*/ 63 w 124"/>
                <a:gd name="T5" fmla="*/ 23 h 73"/>
                <a:gd name="T6" fmla="*/ 62 w 124"/>
                <a:gd name="T7" fmla="*/ 21 h 73"/>
                <a:gd name="T8" fmla="*/ 61 w 124"/>
                <a:gd name="T9" fmla="*/ 23 h 73"/>
                <a:gd name="T10" fmla="*/ 46 w 124"/>
                <a:gd name="T11" fmla="*/ 64 h 73"/>
                <a:gd name="T12" fmla="*/ 32 w 124"/>
                <a:gd name="T13" fmla="*/ 73 h 73"/>
                <a:gd name="T14" fmla="*/ 19 w 124"/>
                <a:gd name="T15" fmla="*/ 63 h 73"/>
                <a:gd name="T16" fmla="*/ 2 w 124"/>
                <a:gd name="T17" fmla="*/ 14 h 73"/>
                <a:gd name="T18" fmla="*/ 6 w 124"/>
                <a:gd name="T19" fmla="*/ 2 h 73"/>
                <a:gd name="T20" fmla="*/ 21 w 124"/>
                <a:gd name="T21" fmla="*/ 7 h 73"/>
                <a:gd name="T22" fmla="*/ 31 w 124"/>
                <a:gd name="T23" fmla="*/ 41 h 73"/>
                <a:gd name="T24" fmla="*/ 34 w 124"/>
                <a:gd name="T25" fmla="*/ 49 h 73"/>
                <a:gd name="T26" fmla="*/ 37 w 124"/>
                <a:gd name="T27" fmla="*/ 42 h 73"/>
                <a:gd name="T28" fmla="*/ 47 w 124"/>
                <a:gd name="T29" fmla="*/ 11 h 73"/>
                <a:gd name="T30" fmla="*/ 62 w 124"/>
                <a:gd name="T31" fmla="*/ 1 h 73"/>
                <a:gd name="T32" fmla="*/ 76 w 124"/>
                <a:gd name="T33" fmla="*/ 11 h 73"/>
                <a:gd name="T34" fmla="*/ 89 w 124"/>
                <a:gd name="T35" fmla="*/ 47 h 73"/>
                <a:gd name="T36" fmla="*/ 90 w 124"/>
                <a:gd name="T37" fmla="*/ 49 h 73"/>
                <a:gd name="T38" fmla="*/ 90 w 124"/>
                <a:gd name="T39" fmla="*/ 47 h 73"/>
                <a:gd name="T40" fmla="*/ 101 w 124"/>
                <a:gd name="T41" fmla="*/ 10 h 73"/>
                <a:gd name="T42" fmla="*/ 113 w 124"/>
                <a:gd name="T43" fmla="*/ 1 h 73"/>
                <a:gd name="T44" fmla="*/ 121 w 124"/>
                <a:gd name="T45" fmla="*/ 13 h 73"/>
                <a:gd name="T46" fmla="*/ 104 w 124"/>
                <a:gd name="T47" fmla="*/ 63 h 73"/>
                <a:gd name="T48" fmla="*/ 90 w 124"/>
                <a:gd name="T49" fmla="*/ 72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24" h="73">
                  <a:moveTo>
                    <a:pt x="90" y="72"/>
                  </a:moveTo>
                  <a:cubicBezTo>
                    <a:pt x="84" y="73"/>
                    <a:pt x="79" y="70"/>
                    <a:pt x="77" y="63"/>
                  </a:cubicBezTo>
                  <a:cubicBezTo>
                    <a:pt x="72" y="50"/>
                    <a:pt x="67" y="37"/>
                    <a:pt x="63" y="23"/>
                  </a:cubicBezTo>
                  <a:cubicBezTo>
                    <a:pt x="62" y="22"/>
                    <a:pt x="62" y="22"/>
                    <a:pt x="62" y="21"/>
                  </a:cubicBezTo>
                  <a:cubicBezTo>
                    <a:pt x="61" y="22"/>
                    <a:pt x="61" y="22"/>
                    <a:pt x="61" y="23"/>
                  </a:cubicBezTo>
                  <a:cubicBezTo>
                    <a:pt x="56" y="37"/>
                    <a:pt x="51" y="50"/>
                    <a:pt x="46" y="64"/>
                  </a:cubicBezTo>
                  <a:cubicBezTo>
                    <a:pt x="44" y="70"/>
                    <a:pt x="40" y="73"/>
                    <a:pt x="32" y="73"/>
                  </a:cubicBezTo>
                  <a:cubicBezTo>
                    <a:pt x="25" y="72"/>
                    <a:pt x="21" y="69"/>
                    <a:pt x="19" y="63"/>
                  </a:cubicBezTo>
                  <a:cubicBezTo>
                    <a:pt x="13" y="47"/>
                    <a:pt x="8" y="30"/>
                    <a:pt x="2" y="14"/>
                  </a:cubicBezTo>
                  <a:cubicBezTo>
                    <a:pt x="0" y="8"/>
                    <a:pt x="1" y="4"/>
                    <a:pt x="6" y="2"/>
                  </a:cubicBezTo>
                  <a:cubicBezTo>
                    <a:pt x="12" y="0"/>
                    <a:pt x="19" y="2"/>
                    <a:pt x="21" y="7"/>
                  </a:cubicBezTo>
                  <a:cubicBezTo>
                    <a:pt x="25" y="18"/>
                    <a:pt x="28" y="30"/>
                    <a:pt x="31" y="41"/>
                  </a:cubicBezTo>
                  <a:cubicBezTo>
                    <a:pt x="32" y="44"/>
                    <a:pt x="33" y="47"/>
                    <a:pt x="34" y="49"/>
                  </a:cubicBezTo>
                  <a:cubicBezTo>
                    <a:pt x="35" y="47"/>
                    <a:pt x="36" y="44"/>
                    <a:pt x="37" y="42"/>
                  </a:cubicBezTo>
                  <a:cubicBezTo>
                    <a:pt x="40" y="31"/>
                    <a:pt x="44" y="21"/>
                    <a:pt x="47" y="11"/>
                  </a:cubicBezTo>
                  <a:cubicBezTo>
                    <a:pt x="50" y="4"/>
                    <a:pt x="54" y="1"/>
                    <a:pt x="62" y="1"/>
                  </a:cubicBezTo>
                  <a:cubicBezTo>
                    <a:pt x="69" y="1"/>
                    <a:pt x="73" y="4"/>
                    <a:pt x="76" y="11"/>
                  </a:cubicBezTo>
                  <a:cubicBezTo>
                    <a:pt x="80" y="23"/>
                    <a:pt x="84" y="35"/>
                    <a:pt x="89" y="47"/>
                  </a:cubicBezTo>
                  <a:cubicBezTo>
                    <a:pt x="89" y="48"/>
                    <a:pt x="89" y="49"/>
                    <a:pt x="90" y="49"/>
                  </a:cubicBezTo>
                  <a:cubicBezTo>
                    <a:pt x="90" y="48"/>
                    <a:pt x="90" y="48"/>
                    <a:pt x="90" y="47"/>
                  </a:cubicBezTo>
                  <a:cubicBezTo>
                    <a:pt x="94" y="35"/>
                    <a:pt x="97" y="23"/>
                    <a:pt x="101" y="10"/>
                  </a:cubicBezTo>
                  <a:cubicBezTo>
                    <a:pt x="103" y="3"/>
                    <a:pt x="106" y="1"/>
                    <a:pt x="113" y="1"/>
                  </a:cubicBezTo>
                  <a:cubicBezTo>
                    <a:pt x="121" y="2"/>
                    <a:pt x="124" y="6"/>
                    <a:pt x="121" y="13"/>
                  </a:cubicBezTo>
                  <a:cubicBezTo>
                    <a:pt x="116" y="30"/>
                    <a:pt x="110" y="47"/>
                    <a:pt x="104" y="63"/>
                  </a:cubicBezTo>
                  <a:cubicBezTo>
                    <a:pt x="102" y="70"/>
                    <a:pt x="98" y="72"/>
                    <a:pt x="90" y="7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49" name="Freeform 9">
              <a:extLst>
                <a:ext uri="{FF2B5EF4-FFF2-40B4-BE49-F238E27FC236}">
                  <a16:creationId xmlns:a16="http://schemas.microsoft.com/office/drawing/2014/main" id="{CFB7063B-0DFA-4BB9-957F-7F068926E556}"/>
                </a:ext>
              </a:extLst>
            </p:cNvPr>
            <p:cNvSpPr>
              <a:spLocks/>
            </p:cNvSpPr>
            <p:nvPr/>
          </p:nvSpPr>
          <p:spPr bwMode="gray">
            <a:xfrm>
              <a:off x="6446838" y="952500"/>
              <a:ext cx="617538" cy="363538"/>
            </a:xfrm>
            <a:custGeom>
              <a:avLst/>
              <a:gdLst>
                <a:gd name="T0" fmla="*/ 90 w 124"/>
                <a:gd name="T1" fmla="*/ 72 h 73"/>
                <a:gd name="T2" fmla="*/ 77 w 124"/>
                <a:gd name="T3" fmla="*/ 63 h 73"/>
                <a:gd name="T4" fmla="*/ 63 w 124"/>
                <a:gd name="T5" fmla="*/ 23 h 73"/>
                <a:gd name="T6" fmla="*/ 62 w 124"/>
                <a:gd name="T7" fmla="*/ 21 h 73"/>
                <a:gd name="T8" fmla="*/ 61 w 124"/>
                <a:gd name="T9" fmla="*/ 23 h 73"/>
                <a:gd name="T10" fmla="*/ 47 w 124"/>
                <a:gd name="T11" fmla="*/ 63 h 73"/>
                <a:gd name="T12" fmla="*/ 32 w 124"/>
                <a:gd name="T13" fmla="*/ 72 h 73"/>
                <a:gd name="T14" fmla="*/ 19 w 124"/>
                <a:gd name="T15" fmla="*/ 63 h 73"/>
                <a:gd name="T16" fmla="*/ 2 w 124"/>
                <a:gd name="T17" fmla="*/ 14 h 73"/>
                <a:gd name="T18" fmla="*/ 6 w 124"/>
                <a:gd name="T19" fmla="*/ 2 h 73"/>
                <a:gd name="T20" fmla="*/ 21 w 124"/>
                <a:gd name="T21" fmla="*/ 6 h 73"/>
                <a:gd name="T22" fmla="*/ 31 w 124"/>
                <a:gd name="T23" fmla="*/ 40 h 73"/>
                <a:gd name="T24" fmla="*/ 33 w 124"/>
                <a:gd name="T25" fmla="*/ 48 h 73"/>
                <a:gd name="T26" fmla="*/ 34 w 124"/>
                <a:gd name="T27" fmla="*/ 49 h 73"/>
                <a:gd name="T28" fmla="*/ 35 w 124"/>
                <a:gd name="T29" fmla="*/ 48 h 73"/>
                <a:gd name="T30" fmla="*/ 47 w 124"/>
                <a:gd name="T31" fmla="*/ 12 h 73"/>
                <a:gd name="T32" fmla="*/ 62 w 124"/>
                <a:gd name="T33" fmla="*/ 1 h 73"/>
                <a:gd name="T34" fmla="*/ 76 w 124"/>
                <a:gd name="T35" fmla="*/ 12 h 73"/>
                <a:gd name="T36" fmla="*/ 89 w 124"/>
                <a:gd name="T37" fmla="*/ 48 h 73"/>
                <a:gd name="T38" fmla="*/ 90 w 124"/>
                <a:gd name="T39" fmla="*/ 49 h 73"/>
                <a:gd name="T40" fmla="*/ 90 w 124"/>
                <a:gd name="T41" fmla="*/ 48 h 73"/>
                <a:gd name="T42" fmla="*/ 101 w 124"/>
                <a:gd name="T43" fmla="*/ 10 h 73"/>
                <a:gd name="T44" fmla="*/ 112 w 124"/>
                <a:gd name="T45" fmla="*/ 1 h 73"/>
                <a:gd name="T46" fmla="*/ 121 w 124"/>
                <a:gd name="T47" fmla="*/ 14 h 73"/>
                <a:gd name="T48" fmla="*/ 104 w 124"/>
                <a:gd name="T49" fmla="*/ 63 h 73"/>
                <a:gd name="T50" fmla="*/ 90 w 124"/>
                <a:gd name="T51" fmla="*/ 72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24" h="73">
                  <a:moveTo>
                    <a:pt x="90" y="72"/>
                  </a:moveTo>
                  <a:cubicBezTo>
                    <a:pt x="84" y="73"/>
                    <a:pt x="79" y="70"/>
                    <a:pt x="77" y="63"/>
                  </a:cubicBezTo>
                  <a:cubicBezTo>
                    <a:pt x="72" y="50"/>
                    <a:pt x="68" y="36"/>
                    <a:pt x="63" y="23"/>
                  </a:cubicBezTo>
                  <a:cubicBezTo>
                    <a:pt x="63" y="22"/>
                    <a:pt x="62" y="22"/>
                    <a:pt x="62" y="21"/>
                  </a:cubicBezTo>
                  <a:cubicBezTo>
                    <a:pt x="62" y="22"/>
                    <a:pt x="61" y="22"/>
                    <a:pt x="61" y="23"/>
                  </a:cubicBezTo>
                  <a:cubicBezTo>
                    <a:pt x="56" y="36"/>
                    <a:pt x="52" y="50"/>
                    <a:pt x="47" y="63"/>
                  </a:cubicBezTo>
                  <a:cubicBezTo>
                    <a:pt x="44" y="70"/>
                    <a:pt x="40" y="73"/>
                    <a:pt x="32" y="72"/>
                  </a:cubicBezTo>
                  <a:cubicBezTo>
                    <a:pt x="25" y="72"/>
                    <a:pt x="22" y="70"/>
                    <a:pt x="19" y="63"/>
                  </a:cubicBezTo>
                  <a:cubicBezTo>
                    <a:pt x="13" y="46"/>
                    <a:pt x="8" y="30"/>
                    <a:pt x="2" y="14"/>
                  </a:cubicBezTo>
                  <a:cubicBezTo>
                    <a:pt x="0" y="9"/>
                    <a:pt x="0" y="5"/>
                    <a:pt x="6" y="2"/>
                  </a:cubicBezTo>
                  <a:cubicBezTo>
                    <a:pt x="12" y="0"/>
                    <a:pt x="19" y="1"/>
                    <a:pt x="21" y="6"/>
                  </a:cubicBezTo>
                  <a:cubicBezTo>
                    <a:pt x="25" y="17"/>
                    <a:pt x="28" y="29"/>
                    <a:pt x="31" y="40"/>
                  </a:cubicBezTo>
                  <a:cubicBezTo>
                    <a:pt x="32" y="42"/>
                    <a:pt x="33" y="45"/>
                    <a:pt x="33" y="48"/>
                  </a:cubicBezTo>
                  <a:cubicBezTo>
                    <a:pt x="33" y="48"/>
                    <a:pt x="34" y="49"/>
                    <a:pt x="34" y="49"/>
                  </a:cubicBezTo>
                  <a:cubicBezTo>
                    <a:pt x="34" y="49"/>
                    <a:pt x="34" y="48"/>
                    <a:pt x="35" y="48"/>
                  </a:cubicBezTo>
                  <a:cubicBezTo>
                    <a:pt x="39" y="36"/>
                    <a:pt x="43" y="24"/>
                    <a:pt x="47" y="12"/>
                  </a:cubicBezTo>
                  <a:cubicBezTo>
                    <a:pt x="50" y="4"/>
                    <a:pt x="54" y="1"/>
                    <a:pt x="62" y="1"/>
                  </a:cubicBezTo>
                  <a:cubicBezTo>
                    <a:pt x="70" y="1"/>
                    <a:pt x="73" y="4"/>
                    <a:pt x="76" y="12"/>
                  </a:cubicBezTo>
                  <a:cubicBezTo>
                    <a:pt x="81" y="23"/>
                    <a:pt x="85" y="36"/>
                    <a:pt x="89" y="48"/>
                  </a:cubicBezTo>
                  <a:cubicBezTo>
                    <a:pt x="89" y="48"/>
                    <a:pt x="90" y="49"/>
                    <a:pt x="90" y="49"/>
                  </a:cubicBezTo>
                  <a:cubicBezTo>
                    <a:pt x="90" y="49"/>
                    <a:pt x="90" y="48"/>
                    <a:pt x="90" y="48"/>
                  </a:cubicBezTo>
                  <a:cubicBezTo>
                    <a:pt x="94" y="35"/>
                    <a:pt x="98" y="23"/>
                    <a:pt x="101" y="10"/>
                  </a:cubicBezTo>
                  <a:cubicBezTo>
                    <a:pt x="103" y="5"/>
                    <a:pt x="106" y="2"/>
                    <a:pt x="112" y="1"/>
                  </a:cubicBezTo>
                  <a:cubicBezTo>
                    <a:pt x="121" y="1"/>
                    <a:pt x="124" y="6"/>
                    <a:pt x="121" y="14"/>
                  </a:cubicBezTo>
                  <a:cubicBezTo>
                    <a:pt x="116" y="31"/>
                    <a:pt x="110" y="47"/>
                    <a:pt x="104" y="63"/>
                  </a:cubicBezTo>
                  <a:cubicBezTo>
                    <a:pt x="102" y="70"/>
                    <a:pt x="98" y="72"/>
                    <a:pt x="90" y="7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50" name="Freeform 10">
              <a:extLst>
                <a:ext uri="{FF2B5EF4-FFF2-40B4-BE49-F238E27FC236}">
                  <a16:creationId xmlns:a16="http://schemas.microsoft.com/office/drawing/2014/main" id="{131A025F-51C1-46B8-8513-E958EFF8699E}"/>
                </a:ext>
              </a:extLst>
            </p:cNvPr>
            <p:cNvSpPr>
              <a:spLocks/>
            </p:cNvSpPr>
            <p:nvPr/>
          </p:nvSpPr>
          <p:spPr bwMode="gray">
            <a:xfrm>
              <a:off x="5691188" y="952500"/>
              <a:ext cx="615950" cy="363538"/>
            </a:xfrm>
            <a:custGeom>
              <a:avLst/>
              <a:gdLst>
                <a:gd name="T0" fmla="*/ 90 w 124"/>
                <a:gd name="T1" fmla="*/ 72 h 73"/>
                <a:gd name="T2" fmla="*/ 77 w 124"/>
                <a:gd name="T3" fmla="*/ 64 h 73"/>
                <a:gd name="T4" fmla="*/ 63 w 124"/>
                <a:gd name="T5" fmla="*/ 23 h 73"/>
                <a:gd name="T6" fmla="*/ 62 w 124"/>
                <a:gd name="T7" fmla="*/ 21 h 73"/>
                <a:gd name="T8" fmla="*/ 61 w 124"/>
                <a:gd name="T9" fmla="*/ 23 h 73"/>
                <a:gd name="T10" fmla="*/ 46 w 124"/>
                <a:gd name="T11" fmla="*/ 63 h 73"/>
                <a:gd name="T12" fmla="*/ 32 w 124"/>
                <a:gd name="T13" fmla="*/ 72 h 73"/>
                <a:gd name="T14" fmla="*/ 19 w 124"/>
                <a:gd name="T15" fmla="*/ 63 h 73"/>
                <a:gd name="T16" fmla="*/ 2 w 124"/>
                <a:gd name="T17" fmla="*/ 14 h 73"/>
                <a:gd name="T18" fmla="*/ 6 w 124"/>
                <a:gd name="T19" fmla="*/ 2 h 73"/>
                <a:gd name="T20" fmla="*/ 21 w 124"/>
                <a:gd name="T21" fmla="*/ 7 h 73"/>
                <a:gd name="T22" fmla="*/ 31 w 124"/>
                <a:gd name="T23" fmla="*/ 42 h 73"/>
                <a:gd name="T24" fmla="*/ 34 w 124"/>
                <a:gd name="T25" fmla="*/ 49 h 73"/>
                <a:gd name="T26" fmla="*/ 37 w 124"/>
                <a:gd name="T27" fmla="*/ 42 h 73"/>
                <a:gd name="T28" fmla="*/ 48 w 124"/>
                <a:gd name="T29" fmla="*/ 10 h 73"/>
                <a:gd name="T30" fmla="*/ 62 w 124"/>
                <a:gd name="T31" fmla="*/ 1 h 73"/>
                <a:gd name="T32" fmla="*/ 76 w 124"/>
                <a:gd name="T33" fmla="*/ 10 h 73"/>
                <a:gd name="T34" fmla="*/ 89 w 124"/>
                <a:gd name="T35" fmla="*/ 47 h 73"/>
                <a:gd name="T36" fmla="*/ 90 w 124"/>
                <a:gd name="T37" fmla="*/ 49 h 73"/>
                <a:gd name="T38" fmla="*/ 91 w 124"/>
                <a:gd name="T39" fmla="*/ 47 h 73"/>
                <a:gd name="T40" fmla="*/ 101 w 124"/>
                <a:gd name="T41" fmla="*/ 10 h 73"/>
                <a:gd name="T42" fmla="*/ 116 w 124"/>
                <a:gd name="T43" fmla="*/ 2 h 73"/>
                <a:gd name="T44" fmla="*/ 122 w 124"/>
                <a:gd name="T45" fmla="*/ 12 h 73"/>
                <a:gd name="T46" fmla="*/ 104 w 124"/>
                <a:gd name="T47" fmla="*/ 65 h 73"/>
                <a:gd name="T48" fmla="*/ 90 w 124"/>
                <a:gd name="T49" fmla="*/ 72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24" h="73">
                  <a:moveTo>
                    <a:pt x="90" y="72"/>
                  </a:moveTo>
                  <a:cubicBezTo>
                    <a:pt x="84" y="73"/>
                    <a:pt x="79" y="70"/>
                    <a:pt x="77" y="64"/>
                  </a:cubicBezTo>
                  <a:cubicBezTo>
                    <a:pt x="72" y="50"/>
                    <a:pt x="68" y="36"/>
                    <a:pt x="63" y="23"/>
                  </a:cubicBezTo>
                  <a:cubicBezTo>
                    <a:pt x="62" y="22"/>
                    <a:pt x="62" y="22"/>
                    <a:pt x="62" y="21"/>
                  </a:cubicBezTo>
                  <a:cubicBezTo>
                    <a:pt x="61" y="22"/>
                    <a:pt x="61" y="22"/>
                    <a:pt x="61" y="23"/>
                  </a:cubicBezTo>
                  <a:cubicBezTo>
                    <a:pt x="56" y="36"/>
                    <a:pt x="51" y="50"/>
                    <a:pt x="46" y="63"/>
                  </a:cubicBezTo>
                  <a:cubicBezTo>
                    <a:pt x="44" y="70"/>
                    <a:pt x="40" y="73"/>
                    <a:pt x="32" y="72"/>
                  </a:cubicBezTo>
                  <a:cubicBezTo>
                    <a:pt x="25" y="72"/>
                    <a:pt x="22" y="70"/>
                    <a:pt x="19" y="63"/>
                  </a:cubicBezTo>
                  <a:cubicBezTo>
                    <a:pt x="13" y="46"/>
                    <a:pt x="8" y="30"/>
                    <a:pt x="2" y="14"/>
                  </a:cubicBezTo>
                  <a:cubicBezTo>
                    <a:pt x="0" y="7"/>
                    <a:pt x="1" y="4"/>
                    <a:pt x="6" y="2"/>
                  </a:cubicBezTo>
                  <a:cubicBezTo>
                    <a:pt x="12" y="0"/>
                    <a:pt x="19" y="2"/>
                    <a:pt x="21" y="7"/>
                  </a:cubicBezTo>
                  <a:cubicBezTo>
                    <a:pt x="25" y="19"/>
                    <a:pt x="28" y="30"/>
                    <a:pt x="31" y="42"/>
                  </a:cubicBezTo>
                  <a:cubicBezTo>
                    <a:pt x="32" y="44"/>
                    <a:pt x="33" y="47"/>
                    <a:pt x="34" y="49"/>
                  </a:cubicBezTo>
                  <a:cubicBezTo>
                    <a:pt x="35" y="47"/>
                    <a:pt x="36" y="44"/>
                    <a:pt x="37" y="42"/>
                  </a:cubicBezTo>
                  <a:cubicBezTo>
                    <a:pt x="40" y="31"/>
                    <a:pt x="44" y="21"/>
                    <a:pt x="48" y="10"/>
                  </a:cubicBezTo>
                  <a:cubicBezTo>
                    <a:pt x="50" y="3"/>
                    <a:pt x="55" y="1"/>
                    <a:pt x="62" y="1"/>
                  </a:cubicBezTo>
                  <a:cubicBezTo>
                    <a:pt x="69" y="1"/>
                    <a:pt x="73" y="4"/>
                    <a:pt x="76" y="10"/>
                  </a:cubicBezTo>
                  <a:cubicBezTo>
                    <a:pt x="80" y="23"/>
                    <a:pt x="84" y="35"/>
                    <a:pt x="89" y="47"/>
                  </a:cubicBezTo>
                  <a:cubicBezTo>
                    <a:pt x="89" y="48"/>
                    <a:pt x="89" y="48"/>
                    <a:pt x="90" y="49"/>
                  </a:cubicBezTo>
                  <a:cubicBezTo>
                    <a:pt x="90" y="48"/>
                    <a:pt x="90" y="48"/>
                    <a:pt x="91" y="47"/>
                  </a:cubicBezTo>
                  <a:cubicBezTo>
                    <a:pt x="94" y="35"/>
                    <a:pt x="98" y="22"/>
                    <a:pt x="101" y="10"/>
                  </a:cubicBezTo>
                  <a:cubicBezTo>
                    <a:pt x="103" y="3"/>
                    <a:pt x="108" y="0"/>
                    <a:pt x="116" y="2"/>
                  </a:cubicBezTo>
                  <a:cubicBezTo>
                    <a:pt x="121" y="3"/>
                    <a:pt x="124" y="7"/>
                    <a:pt x="122" y="12"/>
                  </a:cubicBezTo>
                  <a:cubicBezTo>
                    <a:pt x="116" y="30"/>
                    <a:pt x="110" y="47"/>
                    <a:pt x="104" y="65"/>
                  </a:cubicBezTo>
                  <a:cubicBezTo>
                    <a:pt x="101" y="71"/>
                    <a:pt x="97" y="73"/>
                    <a:pt x="90" y="7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</p:grpSp>
      <p:sp>
        <p:nvSpPr>
          <p:cNvPr id="51" name="TextBox 7">
            <a:extLst>
              <a:ext uri="{FF2B5EF4-FFF2-40B4-BE49-F238E27FC236}">
                <a16:creationId xmlns:a16="http://schemas.microsoft.com/office/drawing/2014/main" id="{D24B1108-EDD6-417B-A36D-F3867011F0AB}"/>
              </a:ext>
            </a:extLst>
          </p:cNvPr>
          <p:cNvSpPr txBox="1"/>
          <p:nvPr userDrawn="1"/>
        </p:nvSpPr>
        <p:spPr bwMode="gray">
          <a:xfrm>
            <a:off x="2622199" y="4052697"/>
            <a:ext cx="177324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Bef>
                <a:spcPts val="2400"/>
              </a:spcBef>
              <a:buClr>
                <a:srgbClr val="C00000"/>
              </a:buClr>
            </a:pPr>
            <a:r>
              <a:rPr lang="en-GB" sz="1000">
                <a:solidFill>
                  <a:schemeClr val="tx1">
                    <a:lumMod val="75000"/>
                    <a:lumOff val="25000"/>
                  </a:schemeClr>
                </a:solidFill>
              </a:rPr>
              <a:t>https://twitter.com/giz_gmbh</a:t>
            </a:r>
          </a:p>
        </p:txBody>
      </p:sp>
      <p:sp>
        <p:nvSpPr>
          <p:cNvPr id="52" name="TextBox 7">
            <a:extLst>
              <a:ext uri="{FF2B5EF4-FFF2-40B4-BE49-F238E27FC236}">
                <a16:creationId xmlns:a16="http://schemas.microsoft.com/office/drawing/2014/main" id="{D1A27A20-93C4-43EC-9799-1798AF93C848}"/>
              </a:ext>
            </a:extLst>
          </p:cNvPr>
          <p:cNvSpPr txBox="1"/>
          <p:nvPr userDrawn="1"/>
        </p:nvSpPr>
        <p:spPr bwMode="gray">
          <a:xfrm>
            <a:off x="5253681" y="4052697"/>
            <a:ext cx="225574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Bef>
                <a:spcPts val="2400"/>
              </a:spcBef>
              <a:buClr>
                <a:srgbClr val="C00000"/>
              </a:buClr>
            </a:pPr>
            <a:r>
              <a:rPr lang="en-GB" sz="1000">
                <a:solidFill>
                  <a:schemeClr val="tx1">
                    <a:lumMod val="75000"/>
                    <a:lumOff val="25000"/>
                  </a:schemeClr>
                </a:solidFill>
              </a:rPr>
              <a:t>https://www.facebook.com/gizprofile/</a:t>
            </a:r>
          </a:p>
        </p:txBody>
      </p:sp>
      <p:sp>
        <p:nvSpPr>
          <p:cNvPr id="31" name="Textplatzhalter 16">
            <a:extLst>
              <a:ext uri="{FF2B5EF4-FFF2-40B4-BE49-F238E27FC236}">
                <a16:creationId xmlns:a16="http://schemas.microsoft.com/office/drawing/2014/main" id="{99BAFDF9-B477-4EAA-888B-B283B996F14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1959062" y="2070719"/>
            <a:ext cx="2570185" cy="601268"/>
          </a:xfrm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defRPr sz="1200"/>
            </a:lvl1pPr>
          </a:lstStyle>
          <a:p>
            <a:r>
              <a:rPr lang="en-GB"/>
              <a:t>givenname.familyname@giz.de</a:t>
            </a:r>
          </a:p>
          <a:p>
            <a:r>
              <a:rPr lang="en-GB"/>
              <a:t>T +49 (0) x xx </a:t>
            </a:r>
            <a:r>
              <a:rPr lang="en-GB" err="1"/>
              <a:t>xx</a:t>
            </a:r>
            <a:r>
              <a:rPr lang="en-GB"/>
              <a:t> </a:t>
            </a:r>
            <a:r>
              <a:rPr lang="en-GB" err="1"/>
              <a:t>xx</a:t>
            </a:r>
            <a:r>
              <a:rPr lang="en-GB"/>
              <a:t> </a:t>
            </a:r>
          </a:p>
          <a:p>
            <a:r>
              <a:rPr lang="en-GB"/>
              <a:t>F +49 (0) x xx </a:t>
            </a:r>
            <a:r>
              <a:rPr lang="en-GB" err="1"/>
              <a:t>xx</a:t>
            </a:r>
            <a:r>
              <a:rPr lang="en-GB"/>
              <a:t> </a:t>
            </a:r>
            <a:r>
              <a:rPr lang="en-GB" err="1"/>
              <a:t>xx</a:t>
            </a:r>
            <a:endParaRPr lang="en-GB"/>
          </a:p>
        </p:txBody>
      </p:sp>
      <p:sp>
        <p:nvSpPr>
          <p:cNvPr id="32" name="Textplatzhalter 29">
            <a:extLst>
              <a:ext uri="{FF2B5EF4-FFF2-40B4-BE49-F238E27FC236}">
                <a16:creationId xmlns:a16="http://schemas.microsoft.com/office/drawing/2014/main" id="{45476593-F938-4100-B13C-38D8379BF2A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 bwMode="gray">
          <a:xfrm>
            <a:off x="1959062" y="1392861"/>
            <a:ext cx="2570185" cy="176276"/>
          </a:xfrm>
        </p:spPr>
        <p:txBody>
          <a:bodyPr/>
          <a:lstStyle>
            <a:lvl1pPr>
              <a:defRPr sz="1200" b="1"/>
            </a:lvl1pPr>
          </a:lstStyle>
          <a:p>
            <a:r>
              <a:rPr lang="en-GB"/>
              <a:t>Given name Family name</a:t>
            </a:r>
          </a:p>
        </p:txBody>
      </p:sp>
      <p:sp>
        <p:nvSpPr>
          <p:cNvPr id="33" name="Textplatzhalter 30">
            <a:extLst>
              <a:ext uri="{FF2B5EF4-FFF2-40B4-BE49-F238E27FC236}">
                <a16:creationId xmlns:a16="http://schemas.microsoft.com/office/drawing/2014/main" id="{01D00CFF-DFE3-4530-913B-A7058396109E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 bwMode="gray">
          <a:xfrm>
            <a:off x="1959062" y="1635978"/>
            <a:ext cx="2570185" cy="176276"/>
          </a:xfrm>
        </p:spPr>
        <p:txBody>
          <a:bodyPr/>
          <a:lstStyle>
            <a:lvl1pPr>
              <a:defRPr sz="1200"/>
            </a:lvl1pPr>
          </a:lstStyle>
          <a:p>
            <a:r>
              <a:rPr lang="en-GB"/>
              <a:t>Function, place</a:t>
            </a:r>
          </a:p>
        </p:txBody>
      </p:sp>
      <p:sp>
        <p:nvSpPr>
          <p:cNvPr id="34" name="Bildplatzhalter 6">
            <a:extLst>
              <a:ext uri="{FF2B5EF4-FFF2-40B4-BE49-F238E27FC236}">
                <a16:creationId xmlns:a16="http://schemas.microsoft.com/office/drawing/2014/main" id="{E73BDD7E-D6A6-482B-9D61-5276F4F49979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 bwMode="gray">
          <a:xfrm>
            <a:off x="449818" y="1392861"/>
            <a:ext cx="1342015" cy="1556665"/>
          </a:xfrm>
          <a:solidFill>
            <a:schemeClr val="bg2"/>
          </a:solidFill>
        </p:spPr>
        <p:txBody>
          <a:bodyPr vert="horz" lIns="36000" tIns="1080000" rIns="36000" bIns="36000" rtlCol="0">
            <a:noAutofit/>
          </a:bodyPr>
          <a:lstStyle>
            <a:lvl1pPr algn="ctr">
              <a:defRPr lang="en-GB" sz="1000" dirty="0">
                <a:solidFill>
                  <a:schemeClr val="tx2"/>
                </a:solidFill>
              </a:defRPr>
            </a:lvl1pPr>
          </a:lstStyle>
          <a:p>
            <a:pPr lvl="0" algn="ctr"/>
            <a:r>
              <a:rPr lang="en-GB"/>
              <a:t>Photo</a:t>
            </a:r>
          </a:p>
        </p:txBody>
      </p:sp>
      <p:sp>
        <p:nvSpPr>
          <p:cNvPr id="53" name="Textplatzhalter 16">
            <a:extLst>
              <a:ext uri="{FF2B5EF4-FFF2-40B4-BE49-F238E27FC236}">
                <a16:creationId xmlns:a16="http://schemas.microsoft.com/office/drawing/2014/main" id="{D4C3F840-A666-4D4F-B080-E849549C179C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 bwMode="gray">
          <a:xfrm>
            <a:off x="6242653" y="2070719"/>
            <a:ext cx="2671574" cy="601268"/>
          </a:xfrm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defRPr sz="1200"/>
            </a:lvl1pPr>
          </a:lstStyle>
          <a:p>
            <a:r>
              <a:rPr lang="en-GB"/>
              <a:t>givenname.familyname@giz.de </a:t>
            </a:r>
          </a:p>
          <a:p>
            <a:r>
              <a:rPr lang="en-GB"/>
              <a:t>T +49 (0) x xx </a:t>
            </a:r>
            <a:r>
              <a:rPr lang="en-GB" err="1"/>
              <a:t>xx</a:t>
            </a:r>
            <a:r>
              <a:rPr lang="en-GB"/>
              <a:t> </a:t>
            </a:r>
            <a:r>
              <a:rPr lang="en-GB" err="1"/>
              <a:t>xx</a:t>
            </a:r>
            <a:r>
              <a:rPr lang="en-GB"/>
              <a:t> </a:t>
            </a:r>
          </a:p>
          <a:p>
            <a:r>
              <a:rPr lang="en-GB"/>
              <a:t>F +49 (0) x xx </a:t>
            </a:r>
            <a:r>
              <a:rPr lang="en-GB" err="1"/>
              <a:t>xx</a:t>
            </a:r>
            <a:r>
              <a:rPr lang="en-GB"/>
              <a:t> </a:t>
            </a:r>
            <a:r>
              <a:rPr lang="en-GB" err="1"/>
              <a:t>xx</a:t>
            </a:r>
            <a:endParaRPr lang="en-GB"/>
          </a:p>
        </p:txBody>
      </p:sp>
      <p:sp>
        <p:nvSpPr>
          <p:cNvPr id="54" name="Textplatzhalter 29">
            <a:extLst>
              <a:ext uri="{FF2B5EF4-FFF2-40B4-BE49-F238E27FC236}">
                <a16:creationId xmlns:a16="http://schemas.microsoft.com/office/drawing/2014/main" id="{1183BB15-4C0C-49C5-B0B2-4418E3FD55EC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 bwMode="gray">
          <a:xfrm>
            <a:off x="6242653" y="1392861"/>
            <a:ext cx="2671574" cy="176276"/>
          </a:xfrm>
        </p:spPr>
        <p:txBody>
          <a:bodyPr/>
          <a:lstStyle>
            <a:lvl1pPr>
              <a:defRPr sz="1200" b="1"/>
            </a:lvl1pPr>
          </a:lstStyle>
          <a:p>
            <a:r>
              <a:rPr lang="en-GB"/>
              <a:t>Given name Family name</a:t>
            </a:r>
          </a:p>
        </p:txBody>
      </p:sp>
      <p:sp>
        <p:nvSpPr>
          <p:cNvPr id="55" name="Textplatzhalter 30">
            <a:extLst>
              <a:ext uri="{FF2B5EF4-FFF2-40B4-BE49-F238E27FC236}">
                <a16:creationId xmlns:a16="http://schemas.microsoft.com/office/drawing/2014/main" id="{0C6CA511-61C0-47B0-A071-DE194172414D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 bwMode="gray">
          <a:xfrm>
            <a:off x="6242653" y="1635978"/>
            <a:ext cx="2671574" cy="176276"/>
          </a:xfrm>
        </p:spPr>
        <p:txBody>
          <a:bodyPr/>
          <a:lstStyle>
            <a:lvl1pPr>
              <a:defRPr sz="1200"/>
            </a:lvl1pPr>
          </a:lstStyle>
          <a:p>
            <a:r>
              <a:rPr lang="en-GB"/>
              <a:t>Function, place</a:t>
            </a:r>
          </a:p>
        </p:txBody>
      </p:sp>
      <p:sp>
        <p:nvSpPr>
          <p:cNvPr id="56" name="Bildplatzhalter 6">
            <a:extLst>
              <a:ext uri="{FF2B5EF4-FFF2-40B4-BE49-F238E27FC236}">
                <a16:creationId xmlns:a16="http://schemas.microsoft.com/office/drawing/2014/main" id="{B0EA41BA-7C5A-4545-A1DA-71964B045D1C}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 bwMode="gray">
          <a:xfrm>
            <a:off x="4733408" y="1392861"/>
            <a:ext cx="1342015" cy="1556665"/>
          </a:xfrm>
          <a:solidFill>
            <a:schemeClr val="bg2"/>
          </a:solidFill>
        </p:spPr>
        <p:txBody>
          <a:bodyPr vert="horz" lIns="36000" tIns="1080000" rIns="36000" bIns="36000" rtlCol="0">
            <a:noAutofit/>
          </a:bodyPr>
          <a:lstStyle>
            <a:lvl1pPr algn="ctr">
              <a:defRPr lang="en-GB" sz="1000" dirty="0">
                <a:solidFill>
                  <a:schemeClr val="tx2"/>
                </a:solidFill>
              </a:defRPr>
            </a:lvl1pPr>
          </a:lstStyle>
          <a:p>
            <a:pPr lvl="0" algn="ctr"/>
            <a:r>
              <a:rPr lang="en-GB"/>
              <a:t>Photo</a:t>
            </a:r>
          </a:p>
        </p:txBody>
      </p:sp>
      <p:sp>
        <p:nvSpPr>
          <p:cNvPr id="58" name="Titel 1">
            <a:extLst>
              <a:ext uri="{FF2B5EF4-FFF2-40B4-BE49-F238E27FC236}">
                <a16:creationId xmlns:a16="http://schemas.microsoft.com/office/drawing/2014/main" id="{2DD72F4F-E3F2-49DC-BBAE-681D615ED49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449816" y="240212"/>
            <a:ext cx="8464411" cy="540544"/>
          </a:xfrm>
        </p:spPr>
        <p:txBody>
          <a:bodyPr/>
          <a:lstStyle>
            <a:lvl1pPr>
              <a:defRPr/>
            </a:lvl1pPr>
          </a:lstStyle>
          <a:p>
            <a:r>
              <a:rPr lang="en-GB"/>
              <a:t>Contact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0986030D-586C-4CC7-A485-8B94480B0077}"/>
              </a:ext>
            </a:extLst>
          </p:cNvPr>
          <p:cNvSpPr>
            <a:spLocks noGrp="1"/>
          </p:cNvSpPr>
          <p:nvPr>
            <p:ph type="dt" sz="half" idx="28"/>
          </p:nvPr>
        </p:nvSpPr>
        <p:spPr/>
        <p:txBody>
          <a:bodyPr/>
          <a:lstStyle/>
          <a:p>
            <a:r>
              <a:rPr lang="en-GB"/>
              <a:t>22 Jan. 2019</a:t>
            </a:r>
          </a:p>
        </p:txBody>
      </p:sp>
      <p:sp>
        <p:nvSpPr>
          <p:cNvPr id="7" name="Fußzeilenplatzhalter 6">
            <a:extLst>
              <a:ext uri="{FF2B5EF4-FFF2-40B4-BE49-F238E27FC236}">
                <a16:creationId xmlns:a16="http://schemas.microsoft.com/office/drawing/2014/main" id="{3EBD3BE4-6430-4C29-8496-67F818CF60BF}"/>
              </a:ext>
            </a:extLst>
          </p:cNvPr>
          <p:cNvSpPr>
            <a:spLocks noGrp="1"/>
          </p:cNvSpPr>
          <p:nvPr>
            <p:ph type="ftr" sz="quarter" idx="29"/>
          </p:nvPr>
        </p:nvSpPr>
        <p:spPr/>
        <p:txBody>
          <a:bodyPr/>
          <a:lstStyle/>
          <a:p>
            <a:r>
              <a:rPr lang="en-GB"/>
              <a:t>Titel of the presentation</a:t>
            </a:r>
          </a:p>
        </p:txBody>
      </p:sp>
      <p:sp>
        <p:nvSpPr>
          <p:cNvPr id="8" name="Foliennummernplatzhalter 7">
            <a:extLst>
              <a:ext uri="{FF2B5EF4-FFF2-40B4-BE49-F238E27FC236}">
                <a16:creationId xmlns:a16="http://schemas.microsoft.com/office/drawing/2014/main" id="{79D4F2A6-2371-4DC2-B09B-12DDA2F8FC28}"/>
              </a:ext>
            </a:extLst>
          </p:cNvPr>
          <p:cNvSpPr>
            <a:spLocks noGrp="1"/>
          </p:cNvSpPr>
          <p:nvPr>
            <p:ph type="sldNum" sz="quarter" idx="30"/>
          </p:nvPr>
        </p:nvSpPr>
        <p:spPr/>
        <p:txBody>
          <a:bodyPr/>
          <a:lstStyle/>
          <a:p>
            <a:r>
              <a:rPr lang="en-GB"/>
              <a:t>Page </a:t>
            </a:r>
            <a:fld id="{3A8B5DB7-81A8-4ED4-916B-6B23CD603687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19690712"/>
      </p:ext>
    </p:extLst>
  </p:cSld>
  <p:clrMapOvr>
    <a:masterClrMapping/>
  </p:clrMapOvr>
  <p:transition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c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Grafik 17">
            <a:extLst>
              <a:ext uri="{FF2B5EF4-FFF2-40B4-BE49-F238E27FC236}">
                <a16:creationId xmlns:a16="http://schemas.microsoft.com/office/drawing/2014/main" id="{DF58C217-C4E2-448E-B6B5-E56CEFB6D358}"/>
              </a:ext>
            </a:extLst>
          </p:cNvPr>
          <p:cNvPicPr>
            <a:picLocks/>
          </p:cNvPicPr>
          <p:nvPr userDrawn="1"/>
        </p:nvPicPr>
        <p:blipFill rotWithShape="1">
          <a:blip r:embed="rId2"/>
          <a:srcRect t="234" b="7466"/>
          <a:stretch/>
        </p:blipFill>
        <p:spPr bwMode="gray">
          <a:xfrm>
            <a:off x="123135" y="123825"/>
            <a:ext cx="8893865" cy="4476494"/>
          </a:xfrm>
          <a:prstGeom prst="rect">
            <a:avLst/>
          </a:prstGeom>
        </p:spPr>
      </p:pic>
      <p:sp>
        <p:nvSpPr>
          <p:cNvPr id="6" name="Rechteck 5">
            <a:extLst>
              <a:ext uri="{FF2B5EF4-FFF2-40B4-BE49-F238E27FC236}">
                <a16:creationId xmlns:a16="http://schemas.microsoft.com/office/drawing/2014/main" id="{1E3E3E95-0AFA-477F-B88E-9AEDC037418E}"/>
              </a:ext>
            </a:extLst>
          </p:cNvPr>
          <p:cNvSpPr>
            <a:spLocks/>
          </p:cNvSpPr>
          <p:nvPr userDrawn="1"/>
        </p:nvSpPr>
        <p:spPr bwMode="gray">
          <a:xfrm>
            <a:off x="133351" y="123825"/>
            <a:ext cx="8893865" cy="4476494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16" name="Titel 1">
            <a:extLst>
              <a:ext uri="{FF2B5EF4-FFF2-40B4-BE49-F238E27FC236}">
                <a16:creationId xmlns:a16="http://schemas.microsoft.com/office/drawing/2014/main" id="{3B6C23A5-1B72-42F2-B92F-DC68B632F6B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449816" y="240212"/>
            <a:ext cx="8560833" cy="540544"/>
          </a:xfrm>
        </p:spPr>
        <p:txBody>
          <a:bodyPr/>
          <a:lstStyle>
            <a:lvl1pPr>
              <a:defRPr/>
            </a:lvl1pPr>
          </a:lstStyle>
          <a:p>
            <a:r>
              <a:rPr lang="en-GB"/>
              <a:t>Contact</a:t>
            </a:r>
          </a:p>
        </p:txBody>
      </p:sp>
      <p:sp>
        <p:nvSpPr>
          <p:cNvPr id="19" name="Textplatzhalter 16">
            <a:extLst>
              <a:ext uri="{FF2B5EF4-FFF2-40B4-BE49-F238E27FC236}">
                <a16:creationId xmlns:a16="http://schemas.microsoft.com/office/drawing/2014/main" id="{F0C65784-9410-409B-82EA-6584D4732CD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449816" y="2974463"/>
            <a:ext cx="2608495" cy="540112"/>
          </a:xfrm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defRPr sz="1000"/>
            </a:lvl1pPr>
          </a:lstStyle>
          <a:p>
            <a:r>
              <a:rPr lang="en-GB"/>
              <a:t>givenname.familyname@giz.de</a:t>
            </a:r>
          </a:p>
          <a:p>
            <a:r>
              <a:rPr lang="en-GB"/>
              <a:t>T +49 (0) x xx </a:t>
            </a:r>
            <a:r>
              <a:rPr lang="en-GB" err="1"/>
              <a:t>xx</a:t>
            </a:r>
            <a:r>
              <a:rPr lang="en-GB"/>
              <a:t> </a:t>
            </a:r>
            <a:r>
              <a:rPr lang="en-GB" err="1"/>
              <a:t>xx</a:t>
            </a:r>
            <a:r>
              <a:rPr lang="en-GB"/>
              <a:t> </a:t>
            </a:r>
          </a:p>
          <a:p>
            <a:r>
              <a:rPr lang="en-GB"/>
              <a:t>F +49 (0) x xx </a:t>
            </a:r>
            <a:r>
              <a:rPr lang="en-GB" err="1"/>
              <a:t>xx</a:t>
            </a:r>
            <a:r>
              <a:rPr lang="en-GB"/>
              <a:t> </a:t>
            </a:r>
            <a:r>
              <a:rPr lang="en-GB" err="1"/>
              <a:t>xx</a:t>
            </a:r>
            <a:endParaRPr lang="en-GB"/>
          </a:p>
        </p:txBody>
      </p:sp>
      <p:sp>
        <p:nvSpPr>
          <p:cNvPr id="20" name="Textplatzhalter 29">
            <a:extLst>
              <a:ext uri="{FF2B5EF4-FFF2-40B4-BE49-F238E27FC236}">
                <a16:creationId xmlns:a16="http://schemas.microsoft.com/office/drawing/2014/main" id="{85761457-A63B-46F2-99C5-E217A1E0A70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 bwMode="gray">
          <a:xfrm>
            <a:off x="449816" y="2508898"/>
            <a:ext cx="2608495" cy="176276"/>
          </a:xfrm>
        </p:spPr>
        <p:txBody>
          <a:bodyPr/>
          <a:lstStyle>
            <a:lvl1pPr>
              <a:defRPr sz="1000" b="1"/>
            </a:lvl1pPr>
          </a:lstStyle>
          <a:p>
            <a:r>
              <a:rPr lang="en-GB"/>
              <a:t>Given name Family name</a:t>
            </a:r>
          </a:p>
        </p:txBody>
      </p:sp>
      <p:sp>
        <p:nvSpPr>
          <p:cNvPr id="21" name="Textplatzhalter 30">
            <a:extLst>
              <a:ext uri="{FF2B5EF4-FFF2-40B4-BE49-F238E27FC236}">
                <a16:creationId xmlns:a16="http://schemas.microsoft.com/office/drawing/2014/main" id="{CB52D947-0416-4964-B28D-129580E47725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 bwMode="gray">
          <a:xfrm>
            <a:off x="449816" y="2686369"/>
            <a:ext cx="2608495" cy="176276"/>
          </a:xfrm>
        </p:spPr>
        <p:txBody>
          <a:bodyPr/>
          <a:lstStyle>
            <a:lvl1pPr>
              <a:defRPr sz="1000"/>
            </a:lvl1pPr>
          </a:lstStyle>
          <a:p>
            <a:r>
              <a:rPr lang="en-GB"/>
              <a:t>Function, place</a:t>
            </a:r>
          </a:p>
        </p:txBody>
      </p:sp>
      <p:sp>
        <p:nvSpPr>
          <p:cNvPr id="35" name="Bildplatzhalter 6">
            <a:extLst>
              <a:ext uri="{FF2B5EF4-FFF2-40B4-BE49-F238E27FC236}">
                <a16:creationId xmlns:a16="http://schemas.microsoft.com/office/drawing/2014/main" id="{FC763A8F-9E6C-4EEB-90DC-0F65B80379CA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 bwMode="gray">
          <a:xfrm>
            <a:off x="449818" y="1177157"/>
            <a:ext cx="1016580" cy="1179178"/>
          </a:xfrm>
          <a:solidFill>
            <a:schemeClr val="bg2"/>
          </a:solidFill>
        </p:spPr>
        <p:txBody>
          <a:bodyPr vert="horz" lIns="36000" tIns="864000" rIns="36000" bIns="36000" rtlCol="0">
            <a:noAutofit/>
          </a:bodyPr>
          <a:lstStyle>
            <a:lvl1pPr algn="ctr">
              <a:defRPr lang="en-GB" sz="600" dirty="0">
                <a:solidFill>
                  <a:schemeClr val="tx2"/>
                </a:solidFill>
              </a:defRPr>
            </a:lvl1pPr>
          </a:lstStyle>
          <a:p>
            <a:pPr lvl="0" algn="ctr"/>
            <a:r>
              <a:rPr lang="en-GB"/>
              <a:t>Photo</a:t>
            </a:r>
          </a:p>
        </p:txBody>
      </p:sp>
      <p:sp>
        <p:nvSpPr>
          <p:cNvPr id="23" name="Textplatzhalter 16">
            <a:extLst>
              <a:ext uri="{FF2B5EF4-FFF2-40B4-BE49-F238E27FC236}">
                <a16:creationId xmlns:a16="http://schemas.microsoft.com/office/drawing/2014/main" id="{A3959264-4C48-474A-BB44-B8C103D1F20F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 bwMode="gray">
          <a:xfrm>
            <a:off x="3348457" y="2974463"/>
            <a:ext cx="2608495" cy="540112"/>
          </a:xfrm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defRPr sz="1000"/>
            </a:lvl1pPr>
          </a:lstStyle>
          <a:p>
            <a:r>
              <a:rPr lang="en-GB"/>
              <a:t>givenname.familyname@giz.de</a:t>
            </a:r>
          </a:p>
          <a:p>
            <a:r>
              <a:rPr lang="en-GB"/>
              <a:t>T +49 (0) x xx </a:t>
            </a:r>
            <a:r>
              <a:rPr lang="en-GB" err="1"/>
              <a:t>xx</a:t>
            </a:r>
            <a:r>
              <a:rPr lang="en-GB"/>
              <a:t> </a:t>
            </a:r>
            <a:r>
              <a:rPr lang="en-GB" err="1"/>
              <a:t>xx</a:t>
            </a:r>
            <a:r>
              <a:rPr lang="en-GB"/>
              <a:t> </a:t>
            </a:r>
          </a:p>
          <a:p>
            <a:r>
              <a:rPr lang="en-GB"/>
              <a:t>F +49 (0) x xx </a:t>
            </a:r>
            <a:r>
              <a:rPr lang="en-GB" err="1"/>
              <a:t>xx</a:t>
            </a:r>
            <a:r>
              <a:rPr lang="en-GB"/>
              <a:t> </a:t>
            </a:r>
            <a:r>
              <a:rPr lang="en-GB" err="1"/>
              <a:t>xx</a:t>
            </a:r>
            <a:endParaRPr lang="en-GB"/>
          </a:p>
        </p:txBody>
      </p:sp>
      <p:sp>
        <p:nvSpPr>
          <p:cNvPr id="24" name="Textplatzhalter 29">
            <a:extLst>
              <a:ext uri="{FF2B5EF4-FFF2-40B4-BE49-F238E27FC236}">
                <a16:creationId xmlns:a16="http://schemas.microsoft.com/office/drawing/2014/main" id="{37C5BE72-A50D-4E1F-A698-7239B19ED5FF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 bwMode="gray">
          <a:xfrm>
            <a:off x="3348457" y="2508898"/>
            <a:ext cx="2608495" cy="176276"/>
          </a:xfrm>
        </p:spPr>
        <p:txBody>
          <a:bodyPr/>
          <a:lstStyle>
            <a:lvl1pPr>
              <a:defRPr sz="1000" b="1"/>
            </a:lvl1pPr>
          </a:lstStyle>
          <a:p>
            <a:r>
              <a:rPr lang="en-GB"/>
              <a:t>Given name Family name</a:t>
            </a:r>
          </a:p>
        </p:txBody>
      </p:sp>
      <p:sp>
        <p:nvSpPr>
          <p:cNvPr id="25" name="Textplatzhalter 30">
            <a:extLst>
              <a:ext uri="{FF2B5EF4-FFF2-40B4-BE49-F238E27FC236}">
                <a16:creationId xmlns:a16="http://schemas.microsoft.com/office/drawing/2014/main" id="{BBC5F177-59CC-4E2C-8920-EF6014FA21D0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 bwMode="gray">
          <a:xfrm>
            <a:off x="3348457" y="2686369"/>
            <a:ext cx="2608495" cy="176276"/>
          </a:xfrm>
        </p:spPr>
        <p:txBody>
          <a:bodyPr/>
          <a:lstStyle>
            <a:lvl1pPr>
              <a:defRPr sz="1000"/>
            </a:lvl1pPr>
          </a:lstStyle>
          <a:p>
            <a:r>
              <a:rPr lang="en-GB"/>
              <a:t>Function, place</a:t>
            </a:r>
          </a:p>
        </p:txBody>
      </p:sp>
      <p:sp>
        <p:nvSpPr>
          <p:cNvPr id="36" name="Bildplatzhalter 6">
            <a:extLst>
              <a:ext uri="{FF2B5EF4-FFF2-40B4-BE49-F238E27FC236}">
                <a16:creationId xmlns:a16="http://schemas.microsoft.com/office/drawing/2014/main" id="{BB2B85DB-7C09-47DD-8B78-3BE26DF17326}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 bwMode="gray">
          <a:xfrm>
            <a:off x="3348459" y="1177157"/>
            <a:ext cx="1016580" cy="1179178"/>
          </a:xfrm>
          <a:solidFill>
            <a:schemeClr val="bg2"/>
          </a:solidFill>
        </p:spPr>
        <p:txBody>
          <a:bodyPr vert="horz" lIns="36000" tIns="864000" rIns="36000" bIns="36000" rtlCol="0">
            <a:noAutofit/>
          </a:bodyPr>
          <a:lstStyle>
            <a:lvl1pPr marL="0" marR="0" indent="0" algn="ctr" defTabSz="6858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600" dirty="0">
                <a:solidFill>
                  <a:schemeClr val="tx2"/>
                </a:solidFill>
              </a:defRPr>
            </a:lvl1pPr>
          </a:lstStyle>
          <a:p>
            <a:pPr marL="0" marR="0" lvl="0" indent="0" algn="ctr" defTabSz="6858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Photo</a:t>
            </a:r>
          </a:p>
        </p:txBody>
      </p:sp>
      <p:sp>
        <p:nvSpPr>
          <p:cNvPr id="37" name="Textplatzhalter 16">
            <a:extLst>
              <a:ext uri="{FF2B5EF4-FFF2-40B4-BE49-F238E27FC236}">
                <a16:creationId xmlns:a16="http://schemas.microsoft.com/office/drawing/2014/main" id="{C376165A-CE76-4372-91C7-F6C54DEAFEF0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 bwMode="gray">
          <a:xfrm>
            <a:off x="6247098" y="2974463"/>
            <a:ext cx="2608495" cy="540112"/>
          </a:xfrm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defRPr sz="1000"/>
            </a:lvl1pPr>
          </a:lstStyle>
          <a:p>
            <a:r>
              <a:rPr lang="en-GB"/>
              <a:t>givenname.familyname@giz.de</a:t>
            </a:r>
          </a:p>
          <a:p>
            <a:r>
              <a:rPr lang="en-GB"/>
              <a:t>T +49 (0) x xx </a:t>
            </a:r>
            <a:r>
              <a:rPr lang="en-GB" err="1"/>
              <a:t>xx</a:t>
            </a:r>
            <a:r>
              <a:rPr lang="en-GB"/>
              <a:t> </a:t>
            </a:r>
            <a:r>
              <a:rPr lang="en-GB" err="1"/>
              <a:t>xx</a:t>
            </a:r>
            <a:r>
              <a:rPr lang="en-GB"/>
              <a:t> </a:t>
            </a:r>
          </a:p>
          <a:p>
            <a:r>
              <a:rPr lang="en-GB"/>
              <a:t>F +49 (0) x xx </a:t>
            </a:r>
            <a:r>
              <a:rPr lang="en-GB" err="1"/>
              <a:t>xx</a:t>
            </a:r>
            <a:r>
              <a:rPr lang="en-GB"/>
              <a:t> </a:t>
            </a:r>
            <a:r>
              <a:rPr lang="en-GB" err="1"/>
              <a:t>xx</a:t>
            </a:r>
            <a:endParaRPr lang="en-GB"/>
          </a:p>
        </p:txBody>
      </p:sp>
      <p:sp>
        <p:nvSpPr>
          <p:cNvPr id="38" name="Textplatzhalter 29">
            <a:extLst>
              <a:ext uri="{FF2B5EF4-FFF2-40B4-BE49-F238E27FC236}">
                <a16:creationId xmlns:a16="http://schemas.microsoft.com/office/drawing/2014/main" id="{12DC0B08-9C2F-4A20-8D25-AB673DE13DB5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 bwMode="gray">
          <a:xfrm>
            <a:off x="6247098" y="2508898"/>
            <a:ext cx="2608495" cy="176276"/>
          </a:xfrm>
        </p:spPr>
        <p:txBody>
          <a:bodyPr/>
          <a:lstStyle>
            <a:lvl1pPr>
              <a:defRPr sz="1000" b="1"/>
            </a:lvl1pPr>
          </a:lstStyle>
          <a:p>
            <a:r>
              <a:rPr lang="en-GB"/>
              <a:t>Given name Family name</a:t>
            </a:r>
          </a:p>
        </p:txBody>
      </p:sp>
      <p:sp>
        <p:nvSpPr>
          <p:cNvPr id="39" name="Textplatzhalter 30">
            <a:extLst>
              <a:ext uri="{FF2B5EF4-FFF2-40B4-BE49-F238E27FC236}">
                <a16:creationId xmlns:a16="http://schemas.microsoft.com/office/drawing/2014/main" id="{7DB1B252-5879-4206-BDF8-0A22178C0420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 bwMode="gray">
          <a:xfrm>
            <a:off x="6247098" y="2686369"/>
            <a:ext cx="2608495" cy="176276"/>
          </a:xfrm>
        </p:spPr>
        <p:txBody>
          <a:bodyPr/>
          <a:lstStyle>
            <a:lvl1pPr>
              <a:defRPr sz="1000"/>
            </a:lvl1pPr>
          </a:lstStyle>
          <a:p>
            <a:r>
              <a:rPr lang="en-GB"/>
              <a:t>Function, place</a:t>
            </a:r>
          </a:p>
        </p:txBody>
      </p:sp>
      <p:sp>
        <p:nvSpPr>
          <p:cNvPr id="40" name="Bildplatzhalter 6">
            <a:extLst>
              <a:ext uri="{FF2B5EF4-FFF2-40B4-BE49-F238E27FC236}">
                <a16:creationId xmlns:a16="http://schemas.microsoft.com/office/drawing/2014/main" id="{DD64FA03-A54F-412F-96FC-EE4E88E5DD5F}"/>
              </a:ext>
            </a:extLst>
          </p:cNvPr>
          <p:cNvSpPr>
            <a:spLocks noGrp="1"/>
          </p:cNvSpPr>
          <p:nvPr>
            <p:ph type="pic" sz="quarter" idx="31" hasCustomPrompt="1"/>
          </p:nvPr>
        </p:nvSpPr>
        <p:spPr bwMode="gray">
          <a:xfrm>
            <a:off x="6247100" y="1177157"/>
            <a:ext cx="1016580" cy="1179178"/>
          </a:xfrm>
          <a:solidFill>
            <a:schemeClr val="bg2"/>
          </a:solidFill>
        </p:spPr>
        <p:txBody>
          <a:bodyPr vert="horz" lIns="36000" tIns="864000" rIns="36000" bIns="36000" rtlCol="0">
            <a:noAutofit/>
          </a:bodyPr>
          <a:lstStyle>
            <a:lvl1pPr algn="ctr">
              <a:defRPr lang="en-GB" sz="600" dirty="0">
                <a:solidFill>
                  <a:schemeClr val="tx2"/>
                </a:solidFill>
              </a:defRPr>
            </a:lvl1pPr>
          </a:lstStyle>
          <a:p>
            <a:pPr lvl="0" algn="ctr"/>
            <a:r>
              <a:rPr lang="en-GB"/>
              <a:t>Photo</a:t>
            </a:r>
          </a:p>
        </p:txBody>
      </p:sp>
      <p:sp>
        <p:nvSpPr>
          <p:cNvPr id="42" name="TextBox 7">
            <a:extLst>
              <a:ext uri="{FF2B5EF4-FFF2-40B4-BE49-F238E27FC236}">
                <a16:creationId xmlns:a16="http://schemas.microsoft.com/office/drawing/2014/main" id="{0ACBC6BD-AF1C-4AC3-B989-7C0851FD4A36}"/>
              </a:ext>
            </a:extLst>
          </p:cNvPr>
          <p:cNvSpPr txBox="1"/>
          <p:nvPr userDrawn="1"/>
        </p:nvSpPr>
        <p:spPr bwMode="gray">
          <a:xfrm>
            <a:off x="784636" y="4052697"/>
            <a:ext cx="83869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Bef>
                <a:spcPts val="2400"/>
              </a:spcBef>
              <a:buClr>
                <a:srgbClr val="C00000"/>
              </a:buClr>
            </a:pPr>
            <a:r>
              <a:rPr lang="en-GB" sz="1000">
                <a:solidFill>
                  <a:schemeClr val="tx1">
                    <a:lumMod val="75000"/>
                    <a:lumOff val="25000"/>
                  </a:schemeClr>
                </a:solidFill>
              </a:rPr>
              <a:t>www.giz.de</a:t>
            </a:r>
          </a:p>
        </p:txBody>
      </p:sp>
      <p:pic>
        <p:nvPicPr>
          <p:cNvPr id="43" name="Grafik 42" descr="Ein Bild, das Axt, Werkzeug enthält.&#10;&#10;Mit sehr hoher Zuverlässigkeit generierte Beschreibung">
            <a:extLst>
              <a:ext uri="{FF2B5EF4-FFF2-40B4-BE49-F238E27FC236}">
                <a16:creationId xmlns:a16="http://schemas.microsoft.com/office/drawing/2014/main" id="{1409F6AC-26EC-4924-85C7-7C52829EA0B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 bwMode="gray">
          <a:xfrm>
            <a:off x="2273484" y="4081945"/>
            <a:ext cx="290728" cy="236458"/>
          </a:xfrm>
          <a:prstGeom prst="rect">
            <a:avLst/>
          </a:prstGeom>
        </p:spPr>
      </p:pic>
      <p:pic>
        <p:nvPicPr>
          <p:cNvPr id="44" name="Grafik 43">
            <a:extLst>
              <a:ext uri="{FF2B5EF4-FFF2-40B4-BE49-F238E27FC236}">
                <a16:creationId xmlns:a16="http://schemas.microsoft.com/office/drawing/2014/main" id="{95D9641D-18D8-4757-B59C-824BED8ECD9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 bwMode="gray">
          <a:xfrm>
            <a:off x="4961178" y="4056187"/>
            <a:ext cx="234516" cy="234514"/>
          </a:xfrm>
          <a:prstGeom prst="rect">
            <a:avLst/>
          </a:prstGeom>
        </p:spPr>
      </p:pic>
      <p:grpSp>
        <p:nvGrpSpPr>
          <p:cNvPr id="45" name="Gruppieren 44">
            <a:extLst>
              <a:ext uri="{FF2B5EF4-FFF2-40B4-BE49-F238E27FC236}">
                <a16:creationId xmlns:a16="http://schemas.microsoft.com/office/drawing/2014/main" id="{5C7EA8DE-E5C0-4542-A14B-2F893BDFC8D1}"/>
              </a:ext>
            </a:extLst>
          </p:cNvPr>
          <p:cNvGrpSpPr/>
          <p:nvPr userDrawn="1"/>
        </p:nvGrpSpPr>
        <p:grpSpPr bwMode="gray">
          <a:xfrm>
            <a:off x="444492" y="4029252"/>
            <a:ext cx="262622" cy="297258"/>
            <a:chOff x="4933951" y="-41275"/>
            <a:chExt cx="2130425" cy="2411413"/>
          </a:xfrm>
        </p:grpSpPr>
        <p:sp>
          <p:nvSpPr>
            <p:cNvPr id="46" name="Freeform 6">
              <a:extLst>
                <a:ext uri="{FF2B5EF4-FFF2-40B4-BE49-F238E27FC236}">
                  <a16:creationId xmlns:a16="http://schemas.microsoft.com/office/drawing/2014/main" id="{05EE60F5-13C7-4FF2-87FA-B42FCFE9CCF1}"/>
                </a:ext>
              </a:extLst>
            </p:cNvPr>
            <p:cNvSpPr>
              <a:spLocks noEditPoints="1"/>
            </p:cNvSpPr>
            <p:nvPr/>
          </p:nvSpPr>
          <p:spPr bwMode="gray">
            <a:xfrm>
              <a:off x="4945063" y="1435100"/>
              <a:ext cx="2114550" cy="935038"/>
            </a:xfrm>
            <a:custGeom>
              <a:avLst/>
              <a:gdLst>
                <a:gd name="T0" fmla="*/ 287 w 425"/>
                <a:gd name="T1" fmla="*/ 25 h 188"/>
                <a:gd name="T2" fmla="*/ 297 w 425"/>
                <a:gd name="T3" fmla="*/ 2 h 188"/>
                <a:gd name="T4" fmla="*/ 325 w 425"/>
                <a:gd name="T5" fmla="*/ 0 h 188"/>
                <a:gd name="T6" fmla="*/ 321 w 425"/>
                <a:gd name="T7" fmla="*/ 23 h 188"/>
                <a:gd name="T8" fmla="*/ 382 w 425"/>
                <a:gd name="T9" fmla="*/ 25 h 188"/>
                <a:gd name="T10" fmla="*/ 394 w 425"/>
                <a:gd name="T11" fmla="*/ 2 h 188"/>
                <a:gd name="T12" fmla="*/ 423 w 425"/>
                <a:gd name="T13" fmla="*/ 0 h 188"/>
                <a:gd name="T14" fmla="*/ 307 w 425"/>
                <a:gd name="T15" fmla="*/ 135 h 188"/>
                <a:gd name="T16" fmla="*/ 0 w 425"/>
                <a:gd name="T17" fmla="*/ 2 h 188"/>
                <a:gd name="T18" fmla="*/ 28 w 425"/>
                <a:gd name="T19" fmla="*/ 0 h 188"/>
                <a:gd name="T20" fmla="*/ 40 w 425"/>
                <a:gd name="T21" fmla="*/ 23 h 188"/>
                <a:gd name="T22" fmla="*/ 101 w 425"/>
                <a:gd name="T23" fmla="*/ 25 h 188"/>
                <a:gd name="T24" fmla="*/ 97 w 425"/>
                <a:gd name="T25" fmla="*/ 3 h 188"/>
                <a:gd name="T26" fmla="*/ 125 w 425"/>
                <a:gd name="T27" fmla="*/ 0 h 188"/>
                <a:gd name="T28" fmla="*/ 134 w 425"/>
                <a:gd name="T29" fmla="*/ 23 h 188"/>
                <a:gd name="T30" fmla="*/ 192 w 425"/>
                <a:gd name="T31" fmla="*/ 25 h 188"/>
                <a:gd name="T32" fmla="*/ 194 w 425"/>
                <a:gd name="T33" fmla="*/ 2 h 188"/>
                <a:gd name="T34" fmla="*/ 221 w 425"/>
                <a:gd name="T35" fmla="*/ 0 h 188"/>
                <a:gd name="T36" fmla="*/ 224 w 425"/>
                <a:gd name="T37" fmla="*/ 23 h 188"/>
                <a:gd name="T38" fmla="*/ 256 w 425"/>
                <a:gd name="T39" fmla="*/ 25 h 188"/>
                <a:gd name="T40" fmla="*/ 362 w 425"/>
                <a:gd name="T41" fmla="*/ 55 h 188"/>
                <a:gd name="T42" fmla="*/ 307 w 425"/>
                <a:gd name="T43" fmla="*/ 56 h 188"/>
                <a:gd name="T44" fmla="*/ 256 w 425"/>
                <a:gd name="T45" fmla="*/ 121 h 188"/>
                <a:gd name="T46" fmla="*/ 363 w 425"/>
                <a:gd name="T47" fmla="*/ 56 h 188"/>
                <a:gd name="T48" fmla="*/ 87 w 425"/>
                <a:gd name="T49" fmla="*/ 55 h 188"/>
                <a:gd name="T50" fmla="*/ 61 w 425"/>
                <a:gd name="T51" fmla="*/ 55 h 188"/>
                <a:gd name="T52" fmla="*/ 155 w 425"/>
                <a:gd name="T53" fmla="*/ 118 h 188"/>
                <a:gd name="T54" fmla="*/ 156 w 425"/>
                <a:gd name="T55" fmla="*/ 117 h 188"/>
                <a:gd name="T56" fmla="*/ 111 w 425"/>
                <a:gd name="T57" fmla="*/ 55 h 188"/>
                <a:gd name="T58" fmla="*/ 224 w 425"/>
                <a:gd name="T59" fmla="*/ 81 h 188"/>
                <a:gd name="T60" fmla="*/ 224 w 425"/>
                <a:gd name="T61" fmla="*/ 108 h 188"/>
                <a:gd name="T62" fmla="*/ 273 w 425"/>
                <a:gd name="T63" fmla="*/ 56 h 188"/>
                <a:gd name="T64" fmla="*/ 225 w 425"/>
                <a:gd name="T65" fmla="*/ 55 h 188"/>
                <a:gd name="T66" fmla="*/ 224 w 425"/>
                <a:gd name="T67" fmla="*/ 81 h 188"/>
                <a:gd name="T68" fmla="*/ 194 w 425"/>
                <a:gd name="T69" fmla="*/ 56 h 188"/>
                <a:gd name="T70" fmla="*/ 148 w 425"/>
                <a:gd name="T71" fmla="*/ 55 h 188"/>
                <a:gd name="T72" fmla="*/ 192 w 425"/>
                <a:gd name="T73" fmla="*/ 109 h 188"/>
                <a:gd name="T74" fmla="*/ 194 w 425"/>
                <a:gd name="T75" fmla="*/ 108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425" h="188">
                  <a:moveTo>
                    <a:pt x="256" y="25"/>
                  </a:moveTo>
                  <a:cubicBezTo>
                    <a:pt x="267" y="25"/>
                    <a:pt x="277" y="25"/>
                    <a:pt x="287" y="25"/>
                  </a:cubicBezTo>
                  <a:cubicBezTo>
                    <a:pt x="288" y="25"/>
                    <a:pt x="290" y="24"/>
                    <a:pt x="290" y="23"/>
                  </a:cubicBezTo>
                  <a:cubicBezTo>
                    <a:pt x="292" y="16"/>
                    <a:pt x="294" y="9"/>
                    <a:pt x="297" y="2"/>
                  </a:cubicBezTo>
                  <a:cubicBezTo>
                    <a:pt x="297" y="2"/>
                    <a:pt x="298" y="0"/>
                    <a:pt x="299" y="0"/>
                  </a:cubicBezTo>
                  <a:cubicBezTo>
                    <a:pt x="308" y="0"/>
                    <a:pt x="316" y="0"/>
                    <a:pt x="325" y="0"/>
                  </a:cubicBezTo>
                  <a:cubicBezTo>
                    <a:pt x="326" y="0"/>
                    <a:pt x="327" y="2"/>
                    <a:pt x="326" y="2"/>
                  </a:cubicBezTo>
                  <a:cubicBezTo>
                    <a:pt x="325" y="9"/>
                    <a:pt x="323" y="16"/>
                    <a:pt x="321" y="23"/>
                  </a:cubicBezTo>
                  <a:cubicBezTo>
                    <a:pt x="321" y="23"/>
                    <a:pt x="322" y="25"/>
                    <a:pt x="322" y="25"/>
                  </a:cubicBezTo>
                  <a:cubicBezTo>
                    <a:pt x="342" y="25"/>
                    <a:pt x="362" y="25"/>
                    <a:pt x="382" y="25"/>
                  </a:cubicBezTo>
                  <a:cubicBezTo>
                    <a:pt x="383" y="25"/>
                    <a:pt x="384" y="24"/>
                    <a:pt x="384" y="23"/>
                  </a:cubicBezTo>
                  <a:cubicBezTo>
                    <a:pt x="388" y="16"/>
                    <a:pt x="391" y="9"/>
                    <a:pt x="394" y="2"/>
                  </a:cubicBezTo>
                  <a:cubicBezTo>
                    <a:pt x="394" y="1"/>
                    <a:pt x="395" y="0"/>
                    <a:pt x="396" y="0"/>
                  </a:cubicBezTo>
                  <a:cubicBezTo>
                    <a:pt x="405" y="0"/>
                    <a:pt x="414" y="0"/>
                    <a:pt x="423" y="0"/>
                  </a:cubicBezTo>
                  <a:cubicBezTo>
                    <a:pt x="424" y="0"/>
                    <a:pt x="425" y="2"/>
                    <a:pt x="425" y="3"/>
                  </a:cubicBezTo>
                  <a:cubicBezTo>
                    <a:pt x="405" y="64"/>
                    <a:pt x="365" y="108"/>
                    <a:pt x="307" y="135"/>
                  </a:cubicBezTo>
                  <a:cubicBezTo>
                    <a:pt x="195" y="188"/>
                    <a:pt x="60" y="139"/>
                    <a:pt x="10" y="28"/>
                  </a:cubicBezTo>
                  <a:cubicBezTo>
                    <a:pt x="6" y="20"/>
                    <a:pt x="3" y="11"/>
                    <a:pt x="0" y="2"/>
                  </a:cubicBezTo>
                  <a:cubicBezTo>
                    <a:pt x="0" y="2"/>
                    <a:pt x="1" y="0"/>
                    <a:pt x="1" y="0"/>
                  </a:cubicBezTo>
                  <a:cubicBezTo>
                    <a:pt x="10" y="0"/>
                    <a:pt x="19" y="0"/>
                    <a:pt x="28" y="0"/>
                  </a:cubicBezTo>
                  <a:cubicBezTo>
                    <a:pt x="29" y="0"/>
                    <a:pt x="30" y="1"/>
                    <a:pt x="31" y="2"/>
                  </a:cubicBezTo>
                  <a:cubicBezTo>
                    <a:pt x="34" y="9"/>
                    <a:pt x="37" y="16"/>
                    <a:pt x="40" y="23"/>
                  </a:cubicBezTo>
                  <a:cubicBezTo>
                    <a:pt x="41" y="24"/>
                    <a:pt x="42" y="25"/>
                    <a:pt x="43" y="25"/>
                  </a:cubicBezTo>
                  <a:cubicBezTo>
                    <a:pt x="62" y="25"/>
                    <a:pt x="81" y="25"/>
                    <a:pt x="101" y="25"/>
                  </a:cubicBezTo>
                  <a:cubicBezTo>
                    <a:pt x="101" y="25"/>
                    <a:pt x="102" y="23"/>
                    <a:pt x="102" y="23"/>
                  </a:cubicBezTo>
                  <a:cubicBezTo>
                    <a:pt x="101" y="16"/>
                    <a:pt x="99" y="9"/>
                    <a:pt x="97" y="3"/>
                  </a:cubicBezTo>
                  <a:cubicBezTo>
                    <a:pt x="97" y="2"/>
                    <a:pt x="98" y="0"/>
                    <a:pt x="99" y="0"/>
                  </a:cubicBezTo>
                  <a:cubicBezTo>
                    <a:pt x="108" y="0"/>
                    <a:pt x="116" y="0"/>
                    <a:pt x="125" y="0"/>
                  </a:cubicBezTo>
                  <a:cubicBezTo>
                    <a:pt x="126" y="0"/>
                    <a:pt x="127" y="1"/>
                    <a:pt x="127" y="2"/>
                  </a:cubicBezTo>
                  <a:cubicBezTo>
                    <a:pt x="130" y="9"/>
                    <a:pt x="131" y="16"/>
                    <a:pt x="134" y="23"/>
                  </a:cubicBezTo>
                  <a:cubicBezTo>
                    <a:pt x="134" y="24"/>
                    <a:pt x="135" y="25"/>
                    <a:pt x="136" y="25"/>
                  </a:cubicBezTo>
                  <a:cubicBezTo>
                    <a:pt x="155" y="25"/>
                    <a:pt x="173" y="25"/>
                    <a:pt x="192" y="25"/>
                  </a:cubicBezTo>
                  <a:cubicBezTo>
                    <a:pt x="193" y="25"/>
                    <a:pt x="194" y="24"/>
                    <a:pt x="194" y="23"/>
                  </a:cubicBezTo>
                  <a:cubicBezTo>
                    <a:pt x="194" y="16"/>
                    <a:pt x="194" y="9"/>
                    <a:pt x="194" y="2"/>
                  </a:cubicBezTo>
                  <a:cubicBezTo>
                    <a:pt x="194" y="2"/>
                    <a:pt x="195" y="0"/>
                    <a:pt x="196" y="0"/>
                  </a:cubicBezTo>
                  <a:cubicBezTo>
                    <a:pt x="205" y="0"/>
                    <a:pt x="213" y="0"/>
                    <a:pt x="221" y="0"/>
                  </a:cubicBezTo>
                  <a:cubicBezTo>
                    <a:pt x="222" y="0"/>
                    <a:pt x="223" y="2"/>
                    <a:pt x="223" y="3"/>
                  </a:cubicBezTo>
                  <a:cubicBezTo>
                    <a:pt x="224" y="9"/>
                    <a:pt x="223" y="16"/>
                    <a:pt x="224" y="23"/>
                  </a:cubicBezTo>
                  <a:cubicBezTo>
                    <a:pt x="224" y="23"/>
                    <a:pt x="225" y="25"/>
                    <a:pt x="226" y="25"/>
                  </a:cubicBezTo>
                  <a:cubicBezTo>
                    <a:pt x="236" y="25"/>
                    <a:pt x="246" y="25"/>
                    <a:pt x="256" y="25"/>
                  </a:cubicBezTo>
                  <a:close/>
                  <a:moveTo>
                    <a:pt x="364" y="55"/>
                  </a:moveTo>
                  <a:cubicBezTo>
                    <a:pt x="363" y="55"/>
                    <a:pt x="363" y="55"/>
                    <a:pt x="362" y="55"/>
                  </a:cubicBezTo>
                  <a:cubicBezTo>
                    <a:pt x="345" y="55"/>
                    <a:pt x="328" y="54"/>
                    <a:pt x="311" y="55"/>
                  </a:cubicBezTo>
                  <a:cubicBezTo>
                    <a:pt x="310" y="55"/>
                    <a:pt x="308" y="56"/>
                    <a:pt x="307" y="56"/>
                  </a:cubicBezTo>
                  <a:cubicBezTo>
                    <a:pt x="295" y="81"/>
                    <a:pt x="279" y="103"/>
                    <a:pt x="257" y="120"/>
                  </a:cubicBezTo>
                  <a:cubicBezTo>
                    <a:pt x="257" y="121"/>
                    <a:pt x="257" y="121"/>
                    <a:pt x="256" y="121"/>
                  </a:cubicBezTo>
                  <a:cubicBezTo>
                    <a:pt x="257" y="122"/>
                    <a:pt x="257" y="122"/>
                    <a:pt x="258" y="122"/>
                  </a:cubicBezTo>
                  <a:cubicBezTo>
                    <a:pt x="300" y="111"/>
                    <a:pt x="335" y="90"/>
                    <a:pt x="363" y="56"/>
                  </a:cubicBezTo>
                  <a:cubicBezTo>
                    <a:pt x="363" y="56"/>
                    <a:pt x="364" y="55"/>
                    <a:pt x="364" y="55"/>
                  </a:cubicBezTo>
                  <a:close/>
                  <a:moveTo>
                    <a:pt x="87" y="55"/>
                  </a:moveTo>
                  <a:cubicBezTo>
                    <a:pt x="79" y="55"/>
                    <a:pt x="71" y="54"/>
                    <a:pt x="62" y="55"/>
                  </a:cubicBezTo>
                  <a:cubicBezTo>
                    <a:pt x="62" y="55"/>
                    <a:pt x="61" y="55"/>
                    <a:pt x="61" y="55"/>
                  </a:cubicBezTo>
                  <a:cubicBezTo>
                    <a:pt x="61" y="55"/>
                    <a:pt x="61" y="56"/>
                    <a:pt x="62" y="56"/>
                  </a:cubicBezTo>
                  <a:cubicBezTo>
                    <a:pt x="86" y="86"/>
                    <a:pt x="118" y="107"/>
                    <a:pt x="155" y="118"/>
                  </a:cubicBezTo>
                  <a:cubicBezTo>
                    <a:pt x="156" y="118"/>
                    <a:pt x="156" y="118"/>
                    <a:pt x="156" y="118"/>
                  </a:cubicBezTo>
                  <a:cubicBezTo>
                    <a:pt x="156" y="118"/>
                    <a:pt x="156" y="118"/>
                    <a:pt x="156" y="117"/>
                  </a:cubicBezTo>
                  <a:cubicBezTo>
                    <a:pt x="137" y="100"/>
                    <a:pt x="124" y="79"/>
                    <a:pt x="114" y="56"/>
                  </a:cubicBezTo>
                  <a:cubicBezTo>
                    <a:pt x="114" y="55"/>
                    <a:pt x="112" y="55"/>
                    <a:pt x="111" y="55"/>
                  </a:cubicBezTo>
                  <a:cubicBezTo>
                    <a:pt x="103" y="54"/>
                    <a:pt x="95" y="55"/>
                    <a:pt x="87" y="55"/>
                  </a:cubicBezTo>
                  <a:close/>
                  <a:moveTo>
                    <a:pt x="224" y="81"/>
                  </a:moveTo>
                  <a:cubicBezTo>
                    <a:pt x="224" y="89"/>
                    <a:pt x="224" y="98"/>
                    <a:pt x="224" y="106"/>
                  </a:cubicBezTo>
                  <a:cubicBezTo>
                    <a:pt x="224" y="107"/>
                    <a:pt x="224" y="107"/>
                    <a:pt x="224" y="108"/>
                  </a:cubicBezTo>
                  <a:cubicBezTo>
                    <a:pt x="224" y="108"/>
                    <a:pt x="225" y="107"/>
                    <a:pt x="226" y="107"/>
                  </a:cubicBezTo>
                  <a:cubicBezTo>
                    <a:pt x="246" y="94"/>
                    <a:pt x="261" y="76"/>
                    <a:pt x="273" y="56"/>
                  </a:cubicBezTo>
                  <a:cubicBezTo>
                    <a:pt x="274" y="56"/>
                    <a:pt x="273" y="55"/>
                    <a:pt x="272" y="55"/>
                  </a:cubicBezTo>
                  <a:cubicBezTo>
                    <a:pt x="257" y="54"/>
                    <a:pt x="241" y="54"/>
                    <a:pt x="225" y="55"/>
                  </a:cubicBezTo>
                  <a:cubicBezTo>
                    <a:pt x="225" y="55"/>
                    <a:pt x="224" y="56"/>
                    <a:pt x="224" y="56"/>
                  </a:cubicBezTo>
                  <a:cubicBezTo>
                    <a:pt x="224" y="65"/>
                    <a:pt x="224" y="73"/>
                    <a:pt x="224" y="81"/>
                  </a:cubicBezTo>
                  <a:close/>
                  <a:moveTo>
                    <a:pt x="194" y="82"/>
                  </a:moveTo>
                  <a:cubicBezTo>
                    <a:pt x="194" y="73"/>
                    <a:pt x="194" y="65"/>
                    <a:pt x="194" y="56"/>
                  </a:cubicBezTo>
                  <a:cubicBezTo>
                    <a:pt x="194" y="56"/>
                    <a:pt x="193" y="55"/>
                    <a:pt x="192" y="55"/>
                  </a:cubicBezTo>
                  <a:cubicBezTo>
                    <a:pt x="178" y="54"/>
                    <a:pt x="163" y="54"/>
                    <a:pt x="148" y="55"/>
                  </a:cubicBezTo>
                  <a:cubicBezTo>
                    <a:pt x="148" y="55"/>
                    <a:pt x="147" y="56"/>
                    <a:pt x="147" y="56"/>
                  </a:cubicBezTo>
                  <a:cubicBezTo>
                    <a:pt x="158" y="77"/>
                    <a:pt x="172" y="95"/>
                    <a:pt x="192" y="109"/>
                  </a:cubicBezTo>
                  <a:cubicBezTo>
                    <a:pt x="193" y="109"/>
                    <a:pt x="193" y="109"/>
                    <a:pt x="194" y="109"/>
                  </a:cubicBezTo>
                  <a:cubicBezTo>
                    <a:pt x="194" y="109"/>
                    <a:pt x="194" y="108"/>
                    <a:pt x="194" y="108"/>
                  </a:cubicBezTo>
                  <a:cubicBezTo>
                    <a:pt x="194" y="99"/>
                    <a:pt x="194" y="91"/>
                    <a:pt x="194" y="8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47" name="Freeform 7">
              <a:extLst>
                <a:ext uri="{FF2B5EF4-FFF2-40B4-BE49-F238E27FC236}">
                  <a16:creationId xmlns:a16="http://schemas.microsoft.com/office/drawing/2014/main" id="{BAA2DC66-D523-4725-9384-AA70E4C61DD3}"/>
                </a:ext>
              </a:extLst>
            </p:cNvPr>
            <p:cNvSpPr>
              <a:spLocks noEditPoints="1"/>
            </p:cNvSpPr>
            <p:nvPr/>
          </p:nvSpPr>
          <p:spPr bwMode="gray">
            <a:xfrm>
              <a:off x="4945063" y="-41275"/>
              <a:ext cx="2108200" cy="860425"/>
            </a:xfrm>
            <a:custGeom>
              <a:avLst/>
              <a:gdLst>
                <a:gd name="T0" fmla="*/ 45 w 424"/>
                <a:gd name="T1" fmla="*/ 148 h 173"/>
                <a:gd name="T2" fmla="*/ 32 w 424"/>
                <a:gd name="T3" fmla="*/ 170 h 173"/>
                <a:gd name="T4" fmla="*/ 3 w 424"/>
                <a:gd name="T5" fmla="*/ 173 h 173"/>
                <a:gd name="T6" fmla="*/ 155 w 424"/>
                <a:gd name="T7" fmla="*/ 28 h 173"/>
                <a:gd name="T8" fmla="*/ 424 w 424"/>
                <a:gd name="T9" fmla="*/ 171 h 173"/>
                <a:gd name="T10" fmla="*/ 395 w 424"/>
                <a:gd name="T11" fmla="*/ 173 h 173"/>
                <a:gd name="T12" fmla="*/ 382 w 424"/>
                <a:gd name="T13" fmla="*/ 149 h 173"/>
                <a:gd name="T14" fmla="*/ 321 w 424"/>
                <a:gd name="T15" fmla="*/ 148 h 173"/>
                <a:gd name="T16" fmla="*/ 325 w 424"/>
                <a:gd name="T17" fmla="*/ 171 h 173"/>
                <a:gd name="T18" fmla="*/ 297 w 424"/>
                <a:gd name="T19" fmla="*/ 173 h 173"/>
                <a:gd name="T20" fmla="*/ 287 w 424"/>
                <a:gd name="T21" fmla="*/ 149 h 173"/>
                <a:gd name="T22" fmla="*/ 225 w 424"/>
                <a:gd name="T23" fmla="*/ 148 h 173"/>
                <a:gd name="T24" fmla="*/ 223 w 424"/>
                <a:gd name="T25" fmla="*/ 170 h 173"/>
                <a:gd name="T26" fmla="*/ 196 w 424"/>
                <a:gd name="T27" fmla="*/ 173 h 173"/>
                <a:gd name="T28" fmla="*/ 194 w 424"/>
                <a:gd name="T29" fmla="*/ 150 h 173"/>
                <a:gd name="T30" fmla="*/ 137 w 424"/>
                <a:gd name="T31" fmla="*/ 148 h 173"/>
                <a:gd name="T32" fmla="*/ 128 w 424"/>
                <a:gd name="T33" fmla="*/ 171 h 173"/>
                <a:gd name="T34" fmla="*/ 99 w 424"/>
                <a:gd name="T35" fmla="*/ 173 h 173"/>
                <a:gd name="T36" fmla="*/ 103 w 424"/>
                <a:gd name="T37" fmla="*/ 150 h 173"/>
                <a:gd name="T38" fmla="*/ 73 w 424"/>
                <a:gd name="T39" fmla="*/ 148 h 173"/>
                <a:gd name="T40" fmla="*/ 359 w 424"/>
                <a:gd name="T41" fmla="*/ 118 h 173"/>
                <a:gd name="T42" fmla="*/ 360 w 424"/>
                <a:gd name="T43" fmla="*/ 116 h 173"/>
                <a:gd name="T44" fmla="*/ 258 w 424"/>
                <a:gd name="T45" fmla="*/ 56 h 173"/>
                <a:gd name="T46" fmla="*/ 305 w 424"/>
                <a:gd name="T47" fmla="*/ 116 h 173"/>
                <a:gd name="T48" fmla="*/ 333 w 424"/>
                <a:gd name="T49" fmla="*/ 118 h 173"/>
                <a:gd name="T50" fmla="*/ 113 w 424"/>
                <a:gd name="T51" fmla="*/ 118 h 173"/>
                <a:gd name="T52" fmla="*/ 157 w 424"/>
                <a:gd name="T53" fmla="*/ 59 h 173"/>
                <a:gd name="T54" fmla="*/ 157 w 424"/>
                <a:gd name="T55" fmla="*/ 58 h 173"/>
                <a:gd name="T56" fmla="*/ 64 w 424"/>
                <a:gd name="T57" fmla="*/ 118 h 173"/>
                <a:gd name="T58" fmla="*/ 90 w 424"/>
                <a:gd name="T59" fmla="*/ 118 h 173"/>
                <a:gd name="T60" fmla="*/ 269 w 424"/>
                <a:gd name="T61" fmla="*/ 118 h 173"/>
                <a:gd name="T62" fmla="*/ 225 w 424"/>
                <a:gd name="T63" fmla="*/ 68 h 173"/>
                <a:gd name="T64" fmla="*/ 224 w 424"/>
                <a:gd name="T65" fmla="*/ 69 h 173"/>
                <a:gd name="T66" fmla="*/ 225 w 424"/>
                <a:gd name="T67" fmla="*/ 118 h 173"/>
                <a:gd name="T68" fmla="*/ 194 w 424"/>
                <a:gd name="T69" fmla="*/ 93 h 173"/>
                <a:gd name="T70" fmla="*/ 194 w 424"/>
                <a:gd name="T71" fmla="*/ 68 h 173"/>
                <a:gd name="T72" fmla="*/ 150 w 424"/>
                <a:gd name="T73" fmla="*/ 116 h 173"/>
                <a:gd name="T74" fmla="*/ 192 w 424"/>
                <a:gd name="T75" fmla="*/ 118 h 173"/>
                <a:gd name="T76" fmla="*/ 194 w 424"/>
                <a:gd name="T77" fmla="*/ 93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424" h="173">
                  <a:moveTo>
                    <a:pt x="73" y="148"/>
                  </a:moveTo>
                  <a:cubicBezTo>
                    <a:pt x="64" y="148"/>
                    <a:pt x="55" y="148"/>
                    <a:pt x="45" y="148"/>
                  </a:cubicBezTo>
                  <a:cubicBezTo>
                    <a:pt x="44" y="148"/>
                    <a:pt x="43" y="149"/>
                    <a:pt x="42" y="149"/>
                  </a:cubicBezTo>
                  <a:cubicBezTo>
                    <a:pt x="39" y="156"/>
                    <a:pt x="36" y="164"/>
                    <a:pt x="32" y="170"/>
                  </a:cubicBezTo>
                  <a:cubicBezTo>
                    <a:pt x="32" y="171"/>
                    <a:pt x="30" y="173"/>
                    <a:pt x="29" y="173"/>
                  </a:cubicBezTo>
                  <a:cubicBezTo>
                    <a:pt x="21" y="173"/>
                    <a:pt x="12" y="173"/>
                    <a:pt x="3" y="173"/>
                  </a:cubicBezTo>
                  <a:cubicBezTo>
                    <a:pt x="1" y="173"/>
                    <a:pt x="0" y="172"/>
                    <a:pt x="1" y="170"/>
                  </a:cubicBezTo>
                  <a:cubicBezTo>
                    <a:pt x="28" y="96"/>
                    <a:pt x="80" y="48"/>
                    <a:pt x="155" y="28"/>
                  </a:cubicBezTo>
                  <a:cubicBezTo>
                    <a:pt x="258" y="0"/>
                    <a:pt x="366" y="50"/>
                    <a:pt x="413" y="144"/>
                  </a:cubicBezTo>
                  <a:cubicBezTo>
                    <a:pt x="417" y="153"/>
                    <a:pt x="420" y="162"/>
                    <a:pt x="424" y="171"/>
                  </a:cubicBezTo>
                  <a:cubicBezTo>
                    <a:pt x="424" y="171"/>
                    <a:pt x="423" y="173"/>
                    <a:pt x="422" y="173"/>
                  </a:cubicBezTo>
                  <a:cubicBezTo>
                    <a:pt x="413" y="173"/>
                    <a:pt x="404" y="173"/>
                    <a:pt x="395" y="173"/>
                  </a:cubicBezTo>
                  <a:cubicBezTo>
                    <a:pt x="394" y="173"/>
                    <a:pt x="393" y="172"/>
                    <a:pt x="392" y="171"/>
                  </a:cubicBezTo>
                  <a:cubicBezTo>
                    <a:pt x="389" y="164"/>
                    <a:pt x="386" y="156"/>
                    <a:pt x="382" y="149"/>
                  </a:cubicBezTo>
                  <a:cubicBezTo>
                    <a:pt x="382" y="148"/>
                    <a:pt x="381" y="148"/>
                    <a:pt x="380" y="148"/>
                  </a:cubicBezTo>
                  <a:cubicBezTo>
                    <a:pt x="360" y="148"/>
                    <a:pt x="340" y="148"/>
                    <a:pt x="321" y="148"/>
                  </a:cubicBezTo>
                  <a:cubicBezTo>
                    <a:pt x="320" y="148"/>
                    <a:pt x="319" y="149"/>
                    <a:pt x="319" y="150"/>
                  </a:cubicBezTo>
                  <a:cubicBezTo>
                    <a:pt x="321" y="157"/>
                    <a:pt x="323" y="164"/>
                    <a:pt x="325" y="171"/>
                  </a:cubicBezTo>
                  <a:cubicBezTo>
                    <a:pt x="325" y="171"/>
                    <a:pt x="325" y="173"/>
                    <a:pt x="324" y="173"/>
                  </a:cubicBezTo>
                  <a:cubicBezTo>
                    <a:pt x="315" y="173"/>
                    <a:pt x="306" y="173"/>
                    <a:pt x="297" y="173"/>
                  </a:cubicBezTo>
                  <a:cubicBezTo>
                    <a:pt x="296" y="173"/>
                    <a:pt x="295" y="172"/>
                    <a:pt x="295" y="171"/>
                  </a:cubicBezTo>
                  <a:cubicBezTo>
                    <a:pt x="292" y="164"/>
                    <a:pt x="290" y="156"/>
                    <a:pt x="287" y="149"/>
                  </a:cubicBezTo>
                  <a:cubicBezTo>
                    <a:pt x="287" y="148"/>
                    <a:pt x="286" y="148"/>
                    <a:pt x="285" y="148"/>
                  </a:cubicBezTo>
                  <a:cubicBezTo>
                    <a:pt x="265" y="148"/>
                    <a:pt x="245" y="148"/>
                    <a:pt x="225" y="148"/>
                  </a:cubicBezTo>
                  <a:cubicBezTo>
                    <a:pt x="225" y="148"/>
                    <a:pt x="224" y="149"/>
                    <a:pt x="224" y="150"/>
                  </a:cubicBezTo>
                  <a:cubicBezTo>
                    <a:pt x="223" y="156"/>
                    <a:pt x="224" y="163"/>
                    <a:pt x="223" y="170"/>
                  </a:cubicBezTo>
                  <a:cubicBezTo>
                    <a:pt x="223" y="171"/>
                    <a:pt x="222" y="173"/>
                    <a:pt x="221" y="173"/>
                  </a:cubicBezTo>
                  <a:cubicBezTo>
                    <a:pt x="213" y="173"/>
                    <a:pt x="205" y="173"/>
                    <a:pt x="196" y="173"/>
                  </a:cubicBezTo>
                  <a:cubicBezTo>
                    <a:pt x="195" y="173"/>
                    <a:pt x="194" y="171"/>
                    <a:pt x="194" y="170"/>
                  </a:cubicBezTo>
                  <a:cubicBezTo>
                    <a:pt x="194" y="164"/>
                    <a:pt x="194" y="157"/>
                    <a:pt x="194" y="150"/>
                  </a:cubicBezTo>
                  <a:cubicBezTo>
                    <a:pt x="194" y="149"/>
                    <a:pt x="193" y="148"/>
                    <a:pt x="192" y="148"/>
                  </a:cubicBezTo>
                  <a:cubicBezTo>
                    <a:pt x="174" y="148"/>
                    <a:pt x="156" y="148"/>
                    <a:pt x="137" y="148"/>
                  </a:cubicBezTo>
                  <a:cubicBezTo>
                    <a:pt x="137" y="148"/>
                    <a:pt x="135" y="149"/>
                    <a:pt x="135" y="149"/>
                  </a:cubicBezTo>
                  <a:cubicBezTo>
                    <a:pt x="133" y="156"/>
                    <a:pt x="131" y="164"/>
                    <a:pt x="128" y="171"/>
                  </a:cubicBezTo>
                  <a:cubicBezTo>
                    <a:pt x="128" y="172"/>
                    <a:pt x="127" y="173"/>
                    <a:pt x="126" y="173"/>
                  </a:cubicBezTo>
                  <a:cubicBezTo>
                    <a:pt x="117" y="173"/>
                    <a:pt x="108" y="173"/>
                    <a:pt x="99" y="173"/>
                  </a:cubicBezTo>
                  <a:cubicBezTo>
                    <a:pt x="99" y="173"/>
                    <a:pt x="98" y="171"/>
                    <a:pt x="98" y="171"/>
                  </a:cubicBezTo>
                  <a:cubicBezTo>
                    <a:pt x="100" y="164"/>
                    <a:pt x="101" y="157"/>
                    <a:pt x="103" y="150"/>
                  </a:cubicBezTo>
                  <a:cubicBezTo>
                    <a:pt x="103" y="149"/>
                    <a:pt x="102" y="148"/>
                    <a:pt x="102" y="148"/>
                  </a:cubicBezTo>
                  <a:cubicBezTo>
                    <a:pt x="92" y="148"/>
                    <a:pt x="83" y="148"/>
                    <a:pt x="73" y="148"/>
                  </a:cubicBezTo>
                  <a:close/>
                  <a:moveTo>
                    <a:pt x="333" y="118"/>
                  </a:moveTo>
                  <a:cubicBezTo>
                    <a:pt x="342" y="118"/>
                    <a:pt x="350" y="118"/>
                    <a:pt x="359" y="118"/>
                  </a:cubicBezTo>
                  <a:cubicBezTo>
                    <a:pt x="359" y="118"/>
                    <a:pt x="360" y="118"/>
                    <a:pt x="360" y="118"/>
                  </a:cubicBezTo>
                  <a:cubicBezTo>
                    <a:pt x="360" y="117"/>
                    <a:pt x="360" y="117"/>
                    <a:pt x="360" y="116"/>
                  </a:cubicBezTo>
                  <a:cubicBezTo>
                    <a:pt x="332" y="86"/>
                    <a:pt x="299" y="66"/>
                    <a:pt x="259" y="56"/>
                  </a:cubicBezTo>
                  <a:cubicBezTo>
                    <a:pt x="259" y="56"/>
                    <a:pt x="258" y="56"/>
                    <a:pt x="258" y="56"/>
                  </a:cubicBezTo>
                  <a:cubicBezTo>
                    <a:pt x="258" y="56"/>
                    <a:pt x="258" y="57"/>
                    <a:pt x="259" y="57"/>
                  </a:cubicBezTo>
                  <a:cubicBezTo>
                    <a:pt x="278" y="74"/>
                    <a:pt x="293" y="94"/>
                    <a:pt x="305" y="116"/>
                  </a:cubicBezTo>
                  <a:cubicBezTo>
                    <a:pt x="305" y="117"/>
                    <a:pt x="307" y="118"/>
                    <a:pt x="308" y="118"/>
                  </a:cubicBezTo>
                  <a:cubicBezTo>
                    <a:pt x="316" y="118"/>
                    <a:pt x="325" y="118"/>
                    <a:pt x="333" y="118"/>
                  </a:cubicBezTo>
                  <a:close/>
                  <a:moveTo>
                    <a:pt x="90" y="118"/>
                  </a:moveTo>
                  <a:cubicBezTo>
                    <a:pt x="98" y="118"/>
                    <a:pt x="106" y="118"/>
                    <a:pt x="113" y="118"/>
                  </a:cubicBezTo>
                  <a:cubicBezTo>
                    <a:pt x="114" y="118"/>
                    <a:pt x="116" y="117"/>
                    <a:pt x="116" y="116"/>
                  </a:cubicBezTo>
                  <a:cubicBezTo>
                    <a:pt x="127" y="95"/>
                    <a:pt x="140" y="76"/>
                    <a:pt x="157" y="59"/>
                  </a:cubicBezTo>
                  <a:cubicBezTo>
                    <a:pt x="158" y="59"/>
                    <a:pt x="158" y="58"/>
                    <a:pt x="158" y="58"/>
                  </a:cubicBezTo>
                  <a:cubicBezTo>
                    <a:pt x="158" y="58"/>
                    <a:pt x="157" y="58"/>
                    <a:pt x="157" y="58"/>
                  </a:cubicBezTo>
                  <a:cubicBezTo>
                    <a:pt x="121" y="69"/>
                    <a:pt x="90" y="88"/>
                    <a:pt x="65" y="116"/>
                  </a:cubicBezTo>
                  <a:cubicBezTo>
                    <a:pt x="65" y="117"/>
                    <a:pt x="65" y="117"/>
                    <a:pt x="64" y="118"/>
                  </a:cubicBezTo>
                  <a:cubicBezTo>
                    <a:pt x="65" y="118"/>
                    <a:pt x="65" y="118"/>
                    <a:pt x="66" y="118"/>
                  </a:cubicBezTo>
                  <a:cubicBezTo>
                    <a:pt x="74" y="118"/>
                    <a:pt x="82" y="118"/>
                    <a:pt x="90" y="118"/>
                  </a:cubicBezTo>
                  <a:close/>
                  <a:moveTo>
                    <a:pt x="247" y="118"/>
                  </a:moveTo>
                  <a:cubicBezTo>
                    <a:pt x="255" y="118"/>
                    <a:pt x="262" y="118"/>
                    <a:pt x="269" y="118"/>
                  </a:cubicBezTo>
                  <a:cubicBezTo>
                    <a:pt x="270" y="118"/>
                    <a:pt x="270" y="117"/>
                    <a:pt x="270" y="116"/>
                  </a:cubicBezTo>
                  <a:cubicBezTo>
                    <a:pt x="258" y="98"/>
                    <a:pt x="244" y="81"/>
                    <a:pt x="225" y="68"/>
                  </a:cubicBezTo>
                  <a:cubicBezTo>
                    <a:pt x="225" y="68"/>
                    <a:pt x="224" y="68"/>
                    <a:pt x="224" y="67"/>
                  </a:cubicBezTo>
                  <a:cubicBezTo>
                    <a:pt x="224" y="68"/>
                    <a:pt x="224" y="69"/>
                    <a:pt x="224" y="69"/>
                  </a:cubicBezTo>
                  <a:cubicBezTo>
                    <a:pt x="224" y="85"/>
                    <a:pt x="224" y="100"/>
                    <a:pt x="224" y="116"/>
                  </a:cubicBezTo>
                  <a:cubicBezTo>
                    <a:pt x="224" y="117"/>
                    <a:pt x="225" y="118"/>
                    <a:pt x="225" y="118"/>
                  </a:cubicBezTo>
                  <a:cubicBezTo>
                    <a:pt x="233" y="118"/>
                    <a:pt x="240" y="118"/>
                    <a:pt x="247" y="118"/>
                  </a:cubicBezTo>
                  <a:close/>
                  <a:moveTo>
                    <a:pt x="194" y="93"/>
                  </a:moveTo>
                  <a:cubicBezTo>
                    <a:pt x="194" y="85"/>
                    <a:pt x="194" y="78"/>
                    <a:pt x="194" y="70"/>
                  </a:cubicBezTo>
                  <a:cubicBezTo>
                    <a:pt x="194" y="69"/>
                    <a:pt x="194" y="68"/>
                    <a:pt x="194" y="68"/>
                  </a:cubicBezTo>
                  <a:cubicBezTo>
                    <a:pt x="193" y="68"/>
                    <a:pt x="192" y="68"/>
                    <a:pt x="192" y="69"/>
                  </a:cubicBezTo>
                  <a:cubicBezTo>
                    <a:pt x="175" y="82"/>
                    <a:pt x="161" y="98"/>
                    <a:pt x="150" y="116"/>
                  </a:cubicBezTo>
                  <a:cubicBezTo>
                    <a:pt x="150" y="117"/>
                    <a:pt x="151" y="118"/>
                    <a:pt x="151" y="118"/>
                  </a:cubicBezTo>
                  <a:cubicBezTo>
                    <a:pt x="165" y="118"/>
                    <a:pt x="179" y="118"/>
                    <a:pt x="192" y="118"/>
                  </a:cubicBezTo>
                  <a:cubicBezTo>
                    <a:pt x="193" y="118"/>
                    <a:pt x="194" y="117"/>
                    <a:pt x="194" y="116"/>
                  </a:cubicBezTo>
                  <a:cubicBezTo>
                    <a:pt x="194" y="108"/>
                    <a:pt x="194" y="101"/>
                    <a:pt x="194" y="9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48" name="Freeform 8">
              <a:extLst>
                <a:ext uri="{FF2B5EF4-FFF2-40B4-BE49-F238E27FC236}">
                  <a16:creationId xmlns:a16="http://schemas.microsoft.com/office/drawing/2014/main" id="{575115B3-4C7D-4A6F-93E9-3A63D5591B69}"/>
                </a:ext>
              </a:extLst>
            </p:cNvPr>
            <p:cNvSpPr>
              <a:spLocks/>
            </p:cNvSpPr>
            <p:nvPr/>
          </p:nvSpPr>
          <p:spPr bwMode="gray">
            <a:xfrm>
              <a:off x="4933951" y="952500"/>
              <a:ext cx="617538" cy="363538"/>
            </a:xfrm>
            <a:custGeom>
              <a:avLst/>
              <a:gdLst>
                <a:gd name="T0" fmla="*/ 90 w 124"/>
                <a:gd name="T1" fmla="*/ 72 h 73"/>
                <a:gd name="T2" fmla="*/ 77 w 124"/>
                <a:gd name="T3" fmla="*/ 63 h 73"/>
                <a:gd name="T4" fmla="*/ 63 w 124"/>
                <a:gd name="T5" fmla="*/ 23 h 73"/>
                <a:gd name="T6" fmla="*/ 62 w 124"/>
                <a:gd name="T7" fmla="*/ 21 h 73"/>
                <a:gd name="T8" fmla="*/ 61 w 124"/>
                <a:gd name="T9" fmla="*/ 23 h 73"/>
                <a:gd name="T10" fmla="*/ 46 w 124"/>
                <a:gd name="T11" fmla="*/ 64 h 73"/>
                <a:gd name="T12" fmla="*/ 32 w 124"/>
                <a:gd name="T13" fmla="*/ 73 h 73"/>
                <a:gd name="T14" fmla="*/ 19 w 124"/>
                <a:gd name="T15" fmla="*/ 63 h 73"/>
                <a:gd name="T16" fmla="*/ 2 w 124"/>
                <a:gd name="T17" fmla="*/ 14 h 73"/>
                <a:gd name="T18" fmla="*/ 6 w 124"/>
                <a:gd name="T19" fmla="*/ 2 h 73"/>
                <a:gd name="T20" fmla="*/ 21 w 124"/>
                <a:gd name="T21" fmla="*/ 7 h 73"/>
                <a:gd name="T22" fmla="*/ 31 w 124"/>
                <a:gd name="T23" fmla="*/ 41 h 73"/>
                <a:gd name="T24" fmla="*/ 34 w 124"/>
                <a:gd name="T25" fmla="*/ 49 h 73"/>
                <a:gd name="T26" fmla="*/ 37 w 124"/>
                <a:gd name="T27" fmla="*/ 42 h 73"/>
                <a:gd name="T28" fmla="*/ 47 w 124"/>
                <a:gd name="T29" fmla="*/ 11 h 73"/>
                <a:gd name="T30" fmla="*/ 62 w 124"/>
                <a:gd name="T31" fmla="*/ 1 h 73"/>
                <a:gd name="T32" fmla="*/ 76 w 124"/>
                <a:gd name="T33" fmla="*/ 11 h 73"/>
                <a:gd name="T34" fmla="*/ 89 w 124"/>
                <a:gd name="T35" fmla="*/ 47 h 73"/>
                <a:gd name="T36" fmla="*/ 90 w 124"/>
                <a:gd name="T37" fmla="*/ 49 h 73"/>
                <a:gd name="T38" fmla="*/ 90 w 124"/>
                <a:gd name="T39" fmla="*/ 47 h 73"/>
                <a:gd name="T40" fmla="*/ 101 w 124"/>
                <a:gd name="T41" fmla="*/ 10 h 73"/>
                <a:gd name="T42" fmla="*/ 113 w 124"/>
                <a:gd name="T43" fmla="*/ 1 h 73"/>
                <a:gd name="T44" fmla="*/ 121 w 124"/>
                <a:gd name="T45" fmla="*/ 13 h 73"/>
                <a:gd name="T46" fmla="*/ 104 w 124"/>
                <a:gd name="T47" fmla="*/ 63 h 73"/>
                <a:gd name="T48" fmla="*/ 90 w 124"/>
                <a:gd name="T49" fmla="*/ 72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24" h="73">
                  <a:moveTo>
                    <a:pt x="90" y="72"/>
                  </a:moveTo>
                  <a:cubicBezTo>
                    <a:pt x="84" y="73"/>
                    <a:pt x="79" y="70"/>
                    <a:pt x="77" y="63"/>
                  </a:cubicBezTo>
                  <a:cubicBezTo>
                    <a:pt x="72" y="50"/>
                    <a:pt x="67" y="37"/>
                    <a:pt x="63" y="23"/>
                  </a:cubicBezTo>
                  <a:cubicBezTo>
                    <a:pt x="62" y="22"/>
                    <a:pt x="62" y="22"/>
                    <a:pt x="62" y="21"/>
                  </a:cubicBezTo>
                  <a:cubicBezTo>
                    <a:pt x="61" y="22"/>
                    <a:pt x="61" y="22"/>
                    <a:pt x="61" y="23"/>
                  </a:cubicBezTo>
                  <a:cubicBezTo>
                    <a:pt x="56" y="37"/>
                    <a:pt x="51" y="50"/>
                    <a:pt x="46" y="64"/>
                  </a:cubicBezTo>
                  <a:cubicBezTo>
                    <a:pt x="44" y="70"/>
                    <a:pt x="40" y="73"/>
                    <a:pt x="32" y="73"/>
                  </a:cubicBezTo>
                  <a:cubicBezTo>
                    <a:pt x="25" y="72"/>
                    <a:pt x="21" y="69"/>
                    <a:pt x="19" y="63"/>
                  </a:cubicBezTo>
                  <a:cubicBezTo>
                    <a:pt x="13" y="47"/>
                    <a:pt x="8" y="30"/>
                    <a:pt x="2" y="14"/>
                  </a:cubicBezTo>
                  <a:cubicBezTo>
                    <a:pt x="0" y="8"/>
                    <a:pt x="1" y="4"/>
                    <a:pt x="6" y="2"/>
                  </a:cubicBezTo>
                  <a:cubicBezTo>
                    <a:pt x="12" y="0"/>
                    <a:pt x="19" y="2"/>
                    <a:pt x="21" y="7"/>
                  </a:cubicBezTo>
                  <a:cubicBezTo>
                    <a:pt x="25" y="18"/>
                    <a:pt x="28" y="30"/>
                    <a:pt x="31" y="41"/>
                  </a:cubicBezTo>
                  <a:cubicBezTo>
                    <a:pt x="32" y="44"/>
                    <a:pt x="33" y="47"/>
                    <a:pt x="34" y="49"/>
                  </a:cubicBezTo>
                  <a:cubicBezTo>
                    <a:pt x="35" y="47"/>
                    <a:pt x="36" y="44"/>
                    <a:pt x="37" y="42"/>
                  </a:cubicBezTo>
                  <a:cubicBezTo>
                    <a:pt x="40" y="31"/>
                    <a:pt x="44" y="21"/>
                    <a:pt x="47" y="11"/>
                  </a:cubicBezTo>
                  <a:cubicBezTo>
                    <a:pt x="50" y="4"/>
                    <a:pt x="54" y="1"/>
                    <a:pt x="62" y="1"/>
                  </a:cubicBezTo>
                  <a:cubicBezTo>
                    <a:pt x="69" y="1"/>
                    <a:pt x="73" y="4"/>
                    <a:pt x="76" y="11"/>
                  </a:cubicBezTo>
                  <a:cubicBezTo>
                    <a:pt x="80" y="23"/>
                    <a:pt x="84" y="35"/>
                    <a:pt x="89" y="47"/>
                  </a:cubicBezTo>
                  <a:cubicBezTo>
                    <a:pt x="89" y="48"/>
                    <a:pt x="89" y="49"/>
                    <a:pt x="90" y="49"/>
                  </a:cubicBezTo>
                  <a:cubicBezTo>
                    <a:pt x="90" y="48"/>
                    <a:pt x="90" y="48"/>
                    <a:pt x="90" y="47"/>
                  </a:cubicBezTo>
                  <a:cubicBezTo>
                    <a:pt x="94" y="35"/>
                    <a:pt x="97" y="23"/>
                    <a:pt x="101" y="10"/>
                  </a:cubicBezTo>
                  <a:cubicBezTo>
                    <a:pt x="103" y="3"/>
                    <a:pt x="106" y="1"/>
                    <a:pt x="113" y="1"/>
                  </a:cubicBezTo>
                  <a:cubicBezTo>
                    <a:pt x="121" y="2"/>
                    <a:pt x="124" y="6"/>
                    <a:pt x="121" y="13"/>
                  </a:cubicBezTo>
                  <a:cubicBezTo>
                    <a:pt x="116" y="30"/>
                    <a:pt x="110" y="47"/>
                    <a:pt x="104" y="63"/>
                  </a:cubicBezTo>
                  <a:cubicBezTo>
                    <a:pt x="102" y="70"/>
                    <a:pt x="98" y="72"/>
                    <a:pt x="90" y="7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49" name="Freeform 9">
              <a:extLst>
                <a:ext uri="{FF2B5EF4-FFF2-40B4-BE49-F238E27FC236}">
                  <a16:creationId xmlns:a16="http://schemas.microsoft.com/office/drawing/2014/main" id="{CFB7063B-0DFA-4BB9-957F-7F068926E556}"/>
                </a:ext>
              </a:extLst>
            </p:cNvPr>
            <p:cNvSpPr>
              <a:spLocks/>
            </p:cNvSpPr>
            <p:nvPr/>
          </p:nvSpPr>
          <p:spPr bwMode="gray">
            <a:xfrm>
              <a:off x="6446838" y="952500"/>
              <a:ext cx="617538" cy="363538"/>
            </a:xfrm>
            <a:custGeom>
              <a:avLst/>
              <a:gdLst>
                <a:gd name="T0" fmla="*/ 90 w 124"/>
                <a:gd name="T1" fmla="*/ 72 h 73"/>
                <a:gd name="T2" fmla="*/ 77 w 124"/>
                <a:gd name="T3" fmla="*/ 63 h 73"/>
                <a:gd name="T4" fmla="*/ 63 w 124"/>
                <a:gd name="T5" fmla="*/ 23 h 73"/>
                <a:gd name="T6" fmla="*/ 62 w 124"/>
                <a:gd name="T7" fmla="*/ 21 h 73"/>
                <a:gd name="T8" fmla="*/ 61 w 124"/>
                <a:gd name="T9" fmla="*/ 23 h 73"/>
                <a:gd name="T10" fmla="*/ 47 w 124"/>
                <a:gd name="T11" fmla="*/ 63 h 73"/>
                <a:gd name="T12" fmla="*/ 32 w 124"/>
                <a:gd name="T13" fmla="*/ 72 h 73"/>
                <a:gd name="T14" fmla="*/ 19 w 124"/>
                <a:gd name="T15" fmla="*/ 63 h 73"/>
                <a:gd name="T16" fmla="*/ 2 w 124"/>
                <a:gd name="T17" fmla="*/ 14 h 73"/>
                <a:gd name="T18" fmla="*/ 6 w 124"/>
                <a:gd name="T19" fmla="*/ 2 h 73"/>
                <a:gd name="T20" fmla="*/ 21 w 124"/>
                <a:gd name="T21" fmla="*/ 6 h 73"/>
                <a:gd name="T22" fmla="*/ 31 w 124"/>
                <a:gd name="T23" fmla="*/ 40 h 73"/>
                <a:gd name="T24" fmla="*/ 33 w 124"/>
                <a:gd name="T25" fmla="*/ 48 h 73"/>
                <a:gd name="T26" fmla="*/ 34 w 124"/>
                <a:gd name="T27" fmla="*/ 49 h 73"/>
                <a:gd name="T28" fmla="*/ 35 w 124"/>
                <a:gd name="T29" fmla="*/ 48 h 73"/>
                <a:gd name="T30" fmla="*/ 47 w 124"/>
                <a:gd name="T31" fmla="*/ 12 h 73"/>
                <a:gd name="T32" fmla="*/ 62 w 124"/>
                <a:gd name="T33" fmla="*/ 1 h 73"/>
                <a:gd name="T34" fmla="*/ 76 w 124"/>
                <a:gd name="T35" fmla="*/ 12 h 73"/>
                <a:gd name="T36" fmla="*/ 89 w 124"/>
                <a:gd name="T37" fmla="*/ 48 h 73"/>
                <a:gd name="T38" fmla="*/ 90 w 124"/>
                <a:gd name="T39" fmla="*/ 49 h 73"/>
                <a:gd name="T40" fmla="*/ 90 w 124"/>
                <a:gd name="T41" fmla="*/ 48 h 73"/>
                <a:gd name="T42" fmla="*/ 101 w 124"/>
                <a:gd name="T43" fmla="*/ 10 h 73"/>
                <a:gd name="T44" fmla="*/ 112 w 124"/>
                <a:gd name="T45" fmla="*/ 1 h 73"/>
                <a:gd name="T46" fmla="*/ 121 w 124"/>
                <a:gd name="T47" fmla="*/ 14 h 73"/>
                <a:gd name="T48" fmla="*/ 104 w 124"/>
                <a:gd name="T49" fmla="*/ 63 h 73"/>
                <a:gd name="T50" fmla="*/ 90 w 124"/>
                <a:gd name="T51" fmla="*/ 72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24" h="73">
                  <a:moveTo>
                    <a:pt x="90" y="72"/>
                  </a:moveTo>
                  <a:cubicBezTo>
                    <a:pt x="84" y="73"/>
                    <a:pt x="79" y="70"/>
                    <a:pt x="77" y="63"/>
                  </a:cubicBezTo>
                  <a:cubicBezTo>
                    <a:pt x="72" y="50"/>
                    <a:pt x="68" y="36"/>
                    <a:pt x="63" y="23"/>
                  </a:cubicBezTo>
                  <a:cubicBezTo>
                    <a:pt x="63" y="22"/>
                    <a:pt x="62" y="22"/>
                    <a:pt x="62" y="21"/>
                  </a:cubicBezTo>
                  <a:cubicBezTo>
                    <a:pt x="62" y="22"/>
                    <a:pt x="61" y="22"/>
                    <a:pt x="61" y="23"/>
                  </a:cubicBezTo>
                  <a:cubicBezTo>
                    <a:pt x="56" y="36"/>
                    <a:pt x="52" y="50"/>
                    <a:pt x="47" y="63"/>
                  </a:cubicBezTo>
                  <a:cubicBezTo>
                    <a:pt x="44" y="70"/>
                    <a:pt x="40" y="73"/>
                    <a:pt x="32" y="72"/>
                  </a:cubicBezTo>
                  <a:cubicBezTo>
                    <a:pt x="25" y="72"/>
                    <a:pt x="22" y="70"/>
                    <a:pt x="19" y="63"/>
                  </a:cubicBezTo>
                  <a:cubicBezTo>
                    <a:pt x="13" y="46"/>
                    <a:pt x="8" y="30"/>
                    <a:pt x="2" y="14"/>
                  </a:cubicBezTo>
                  <a:cubicBezTo>
                    <a:pt x="0" y="9"/>
                    <a:pt x="0" y="5"/>
                    <a:pt x="6" y="2"/>
                  </a:cubicBezTo>
                  <a:cubicBezTo>
                    <a:pt x="12" y="0"/>
                    <a:pt x="19" y="1"/>
                    <a:pt x="21" y="6"/>
                  </a:cubicBezTo>
                  <a:cubicBezTo>
                    <a:pt x="25" y="17"/>
                    <a:pt x="28" y="29"/>
                    <a:pt x="31" y="40"/>
                  </a:cubicBezTo>
                  <a:cubicBezTo>
                    <a:pt x="32" y="42"/>
                    <a:pt x="33" y="45"/>
                    <a:pt x="33" y="48"/>
                  </a:cubicBezTo>
                  <a:cubicBezTo>
                    <a:pt x="33" y="48"/>
                    <a:pt x="34" y="49"/>
                    <a:pt x="34" y="49"/>
                  </a:cubicBezTo>
                  <a:cubicBezTo>
                    <a:pt x="34" y="49"/>
                    <a:pt x="34" y="48"/>
                    <a:pt x="35" y="48"/>
                  </a:cubicBezTo>
                  <a:cubicBezTo>
                    <a:pt x="39" y="36"/>
                    <a:pt x="43" y="24"/>
                    <a:pt x="47" y="12"/>
                  </a:cubicBezTo>
                  <a:cubicBezTo>
                    <a:pt x="50" y="4"/>
                    <a:pt x="54" y="1"/>
                    <a:pt x="62" y="1"/>
                  </a:cubicBezTo>
                  <a:cubicBezTo>
                    <a:pt x="70" y="1"/>
                    <a:pt x="73" y="4"/>
                    <a:pt x="76" y="12"/>
                  </a:cubicBezTo>
                  <a:cubicBezTo>
                    <a:pt x="81" y="23"/>
                    <a:pt x="85" y="36"/>
                    <a:pt x="89" y="48"/>
                  </a:cubicBezTo>
                  <a:cubicBezTo>
                    <a:pt x="89" y="48"/>
                    <a:pt x="90" y="49"/>
                    <a:pt x="90" y="49"/>
                  </a:cubicBezTo>
                  <a:cubicBezTo>
                    <a:pt x="90" y="49"/>
                    <a:pt x="90" y="48"/>
                    <a:pt x="90" y="48"/>
                  </a:cubicBezTo>
                  <a:cubicBezTo>
                    <a:pt x="94" y="35"/>
                    <a:pt x="98" y="23"/>
                    <a:pt x="101" y="10"/>
                  </a:cubicBezTo>
                  <a:cubicBezTo>
                    <a:pt x="103" y="5"/>
                    <a:pt x="106" y="2"/>
                    <a:pt x="112" y="1"/>
                  </a:cubicBezTo>
                  <a:cubicBezTo>
                    <a:pt x="121" y="1"/>
                    <a:pt x="124" y="6"/>
                    <a:pt x="121" y="14"/>
                  </a:cubicBezTo>
                  <a:cubicBezTo>
                    <a:pt x="116" y="31"/>
                    <a:pt x="110" y="47"/>
                    <a:pt x="104" y="63"/>
                  </a:cubicBezTo>
                  <a:cubicBezTo>
                    <a:pt x="102" y="70"/>
                    <a:pt x="98" y="72"/>
                    <a:pt x="90" y="7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50" name="Freeform 10">
              <a:extLst>
                <a:ext uri="{FF2B5EF4-FFF2-40B4-BE49-F238E27FC236}">
                  <a16:creationId xmlns:a16="http://schemas.microsoft.com/office/drawing/2014/main" id="{131A025F-51C1-46B8-8513-E958EFF8699E}"/>
                </a:ext>
              </a:extLst>
            </p:cNvPr>
            <p:cNvSpPr>
              <a:spLocks/>
            </p:cNvSpPr>
            <p:nvPr/>
          </p:nvSpPr>
          <p:spPr bwMode="gray">
            <a:xfrm>
              <a:off x="5691188" y="952500"/>
              <a:ext cx="615950" cy="363538"/>
            </a:xfrm>
            <a:custGeom>
              <a:avLst/>
              <a:gdLst>
                <a:gd name="T0" fmla="*/ 90 w 124"/>
                <a:gd name="T1" fmla="*/ 72 h 73"/>
                <a:gd name="T2" fmla="*/ 77 w 124"/>
                <a:gd name="T3" fmla="*/ 64 h 73"/>
                <a:gd name="T4" fmla="*/ 63 w 124"/>
                <a:gd name="T5" fmla="*/ 23 h 73"/>
                <a:gd name="T6" fmla="*/ 62 w 124"/>
                <a:gd name="T7" fmla="*/ 21 h 73"/>
                <a:gd name="T8" fmla="*/ 61 w 124"/>
                <a:gd name="T9" fmla="*/ 23 h 73"/>
                <a:gd name="T10" fmla="*/ 46 w 124"/>
                <a:gd name="T11" fmla="*/ 63 h 73"/>
                <a:gd name="T12" fmla="*/ 32 w 124"/>
                <a:gd name="T13" fmla="*/ 72 h 73"/>
                <a:gd name="T14" fmla="*/ 19 w 124"/>
                <a:gd name="T15" fmla="*/ 63 h 73"/>
                <a:gd name="T16" fmla="*/ 2 w 124"/>
                <a:gd name="T17" fmla="*/ 14 h 73"/>
                <a:gd name="T18" fmla="*/ 6 w 124"/>
                <a:gd name="T19" fmla="*/ 2 h 73"/>
                <a:gd name="T20" fmla="*/ 21 w 124"/>
                <a:gd name="T21" fmla="*/ 7 h 73"/>
                <a:gd name="T22" fmla="*/ 31 w 124"/>
                <a:gd name="T23" fmla="*/ 42 h 73"/>
                <a:gd name="T24" fmla="*/ 34 w 124"/>
                <a:gd name="T25" fmla="*/ 49 h 73"/>
                <a:gd name="T26" fmla="*/ 37 w 124"/>
                <a:gd name="T27" fmla="*/ 42 h 73"/>
                <a:gd name="T28" fmla="*/ 48 w 124"/>
                <a:gd name="T29" fmla="*/ 10 h 73"/>
                <a:gd name="T30" fmla="*/ 62 w 124"/>
                <a:gd name="T31" fmla="*/ 1 h 73"/>
                <a:gd name="T32" fmla="*/ 76 w 124"/>
                <a:gd name="T33" fmla="*/ 10 h 73"/>
                <a:gd name="T34" fmla="*/ 89 w 124"/>
                <a:gd name="T35" fmla="*/ 47 h 73"/>
                <a:gd name="T36" fmla="*/ 90 w 124"/>
                <a:gd name="T37" fmla="*/ 49 h 73"/>
                <a:gd name="T38" fmla="*/ 91 w 124"/>
                <a:gd name="T39" fmla="*/ 47 h 73"/>
                <a:gd name="T40" fmla="*/ 101 w 124"/>
                <a:gd name="T41" fmla="*/ 10 h 73"/>
                <a:gd name="T42" fmla="*/ 116 w 124"/>
                <a:gd name="T43" fmla="*/ 2 h 73"/>
                <a:gd name="T44" fmla="*/ 122 w 124"/>
                <a:gd name="T45" fmla="*/ 12 h 73"/>
                <a:gd name="T46" fmla="*/ 104 w 124"/>
                <a:gd name="T47" fmla="*/ 65 h 73"/>
                <a:gd name="T48" fmla="*/ 90 w 124"/>
                <a:gd name="T49" fmla="*/ 72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24" h="73">
                  <a:moveTo>
                    <a:pt x="90" y="72"/>
                  </a:moveTo>
                  <a:cubicBezTo>
                    <a:pt x="84" y="73"/>
                    <a:pt x="79" y="70"/>
                    <a:pt x="77" y="64"/>
                  </a:cubicBezTo>
                  <a:cubicBezTo>
                    <a:pt x="72" y="50"/>
                    <a:pt x="68" y="36"/>
                    <a:pt x="63" y="23"/>
                  </a:cubicBezTo>
                  <a:cubicBezTo>
                    <a:pt x="62" y="22"/>
                    <a:pt x="62" y="22"/>
                    <a:pt x="62" y="21"/>
                  </a:cubicBezTo>
                  <a:cubicBezTo>
                    <a:pt x="61" y="22"/>
                    <a:pt x="61" y="22"/>
                    <a:pt x="61" y="23"/>
                  </a:cubicBezTo>
                  <a:cubicBezTo>
                    <a:pt x="56" y="36"/>
                    <a:pt x="51" y="50"/>
                    <a:pt x="46" y="63"/>
                  </a:cubicBezTo>
                  <a:cubicBezTo>
                    <a:pt x="44" y="70"/>
                    <a:pt x="40" y="73"/>
                    <a:pt x="32" y="72"/>
                  </a:cubicBezTo>
                  <a:cubicBezTo>
                    <a:pt x="25" y="72"/>
                    <a:pt x="22" y="70"/>
                    <a:pt x="19" y="63"/>
                  </a:cubicBezTo>
                  <a:cubicBezTo>
                    <a:pt x="13" y="46"/>
                    <a:pt x="8" y="30"/>
                    <a:pt x="2" y="14"/>
                  </a:cubicBezTo>
                  <a:cubicBezTo>
                    <a:pt x="0" y="7"/>
                    <a:pt x="1" y="4"/>
                    <a:pt x="6" y="2"/>
                  </a:cubicBezTo>
                  <a:cubicBezTo>
                    <a:pt x="12" y="0"/>
                    <a:pt x="19" y="2"/>
                    <a:pt x="21" y="7"/>
                  </a:cubicBezTo>
                  <a:cubicBezTo>
                    <a:pt x="25" y="19"/>
                    <a:pt x="28" y="30"/>
                    <a:pt x="31" y="42"/>
                  </a:cubicBezTo>
                  <a:cubicBezTo>
                    <a:pt x="32" y="44"/>
                    <a:pt x="33" y="47"/>
                    <a:pt x="34" y="49"/>
                  </a:cubicBezTo>
                  <a:cubicBezTo>
                    <a:pt x="35" y="47"/>
                    <a:pt x="36" y="44"/>
                    <a:pt x="37" y="42"/>
                  </a:cubicBezTo>
                  <a:cubicBezTo>
                    <a:pt x="40" y="31"/>
                    <a:pt x="44" y="21"/>
                    <a:pt x="48" y="10"/>
                  </a:cubicBezTo>
                  <a:cubicBezTo>
                    <a:pt x="50" y="3"/>
                    <a:pt x="55" y="1"/>
                    <a:pt x="62" y="1"/>
                  </a:cubicBezTo>
                  <a:cubicBezTo>
                    <a:pt x="69" y="1"/>
                    <a:pt x="73" y="4"/>
                    <a:pt x="76" y="10"/>
                  </a:cubicBezTo>
                  <a:cubicBezTo>
                    <a:pt x="80" y="23"/>
                    <a:pt x="84" y="35"/>
                    <a:pt x="89" y="47"/>
                  </a:cubicBezTo>
                  <a:cubicBezTo>
                    <a:pt x="89" y="48"/>
                    <a:pt x="89" y="48"/>
                    <a:pt x="90" y="49"/>
                  </a:cubicBezTo>
                  <a:cubicBezTo>
                    <a:pt x="90" y="48"/>
                    <a:pt x="90" y="48"/>
                    <a:pt x="91" y="47"/>
                  </a:cubicBezTo>
                  <a:cubicBezTo>
                    <a:pt x="94" y="35"/>
                    <a:pt x="98" y="22"/>
                    <a:pt x="101" y="10"/>
                  </a:cubicBezTo>
                  <a:cubicBezTo>
                    <a:pt x="103" y="3"/>
                    <a:pt x="108" y="0"/>
                    <a:pt x="116" y="2"/>
                  </a:cubicBezTo>
                  <a:cubicBezTo>
                    <a:pt x="121" y="3"/>
                    <a:pt x="124" y="7"/>
                    <a:pt x="122" y="12"/>
                  </a:cubicBezTo>
                  <a:cubicBezTo>
                    <a:pt x="116" y="30"/>
                    <a:pt x="110" y="47"/>
                    <a:pt x="104" y="65"/>
                  </a:cubicBezTo>
                  <a:cubicBezTo>
                    <a:pt x="101" y="71"/>
                    <a:pt x="97" y="73"/>
                    <a:pt x="90" y="7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</p:grpSp>
      <p:sp>
        <p:nvSpPr>
          <p:cNvPr id="51" name="TextBox 7">
            <a:extLst>
              <a:ext uri="{FF2B5EF4-FFF2-40B4-BE49-F238E27FC236}">
                <a16:creationId xmlns:a16="http://schemas.microsoft.com/office/drawing/2014/main" id="{D24B1108-EDD6-417B-A36D-F3867011F0AB}"/>
              </a:ext>
            </a:extLst>
          </p:cNvPr>
          <p:cNvSpPr txBox="1"/>
          <p:nvPr userDrawn="1"/>
        </p:nvSpPr>
        <p:spPr bwMode="gray">
          <a:xfrm>
            <a:off x="2622199" y="4052697"/>
            <a:ext cx="177324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Bef>
                <a:spcPts val="2400"/>
              </a:spcBef>
              <a:buClr>
                <a:srgbClr val="C00000"/>
              </a:buClr>
            </a:pPr>
            <a:r>
              <a:rPr lang="en-GB" sz="1000">
                <a:solidFill>
                  <a:schemeClr val="tx1">
                    <a:lumMod val="75000"/>
                    <a:lumOff val="25000"/>
                  </a:schemeClr>
                </a:solidFill>
              </a:rPr>
              <a:t>https://twitter.com/giz_gmbh</a:t>
            </a:r>
          </a:p>
        </p:txBody>
      </p:sp>
      <p:sp>
        <p:nvSpPr>
          <p:cNvPr id="52" name="TextBox 7">
            <a:extLst>
              <a:ext uri="{FF2B5EF4-FFF2-40B4-BE49-F238E27FC236}">
                <a16:creationId xmlns:a16="http://schemas.microsoft.com/office/drawing/2014/main" id="{D1A27A20-93C4-43EC-9799-1798AF93C848}"/>
              </a:ext>
            </a:extLst>
          </p:cNvPr>
          <p:cNvSpPr txBox="1"/>
          <p:nvPr userDrawn="1"/>
        </p:nvSpPr>
        <p:spPr bwMode="gray">
          <a:xfrm>
            <a:off x="5253681" y="4052697"/>
            <a:ext cx="225574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Bef>
                <a:spcPts val="2400"/>
              </a:spcBef>
              <a:buClr>
                <a:srgbClr val="C00000"/>
              </a:buClr>
            </a:pPr>
            <a:r>
              <a:rPr lang="en-GB" sz="1000">
                <a:solidFill>
                  <a:schemeClr val="tx1">
                    <a:lumMod val="75000"/>
                    <a:lumOff val="25000"/>
                  </a:schemeClr>
                </a:solidFill>
              </a:rPr>
              <a:t>https://www.facebook.com/gizprofile/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21D138DF-0689-42A1-BBDF-4599B8C4F19A}"/>
              </a:ext>
            </a:extLst>
          </p:cNvPr>
          <p:cNvSpPr>
            <a:spLocks noGrp="1"/>
          </p:cNvSpPr>
          <p:nvPr>
            <p:ph type="dt" sz="half" idx="32"/>
          </p:nvPr>
        </p:nvSpPr>
        <p:spPr/>
        <p:txBody>
          <a:bodyPr/>
          <a:lstStyle/>
          <a:p>
            <a:r>
              <a:rPr lang="en-GB"/>
              <a:t>22 Jan. 2019</a:t>
            </a:r>
          </a:p>
        </p:txBody>
      </p:sp>
      <p:sp>
        <p:nvSpPr>
          <p:cNvPr id="7" name="Fußzeilenplatzhalter 6">
            <a:extLst>
              <a:ext uri="{FF2B5EF4-FFF2-40B4-BE49-F238E27FC236}">
                <a16:creationId xmlns:a16="http://schemas.microsoft.com/office/drawing/2014/main" id="{B48531D5-774B-43B2-BF9F-942049A2E308}"/>
              </a:ext>
            </a:extLst>
          </p:cNvPr>
          <p:cNvSpPr>
            <a:spLocks noGrp="1"/>
          </p:cNvSpPr>
          <p:nvPr>
            <p:ph type="ftr" sz="quarter" idx="33"/>
          </p:nvPr>
        </p:nvSpPr>
        <p:spPr/>
        <p:txBody>
          <a:bodyPr/>
          <a:lstStyle/>
          <a:p>
            <a:r>
              <a:rPr lang="en-GB"/>
              <a:t>Titel of the presentation</a:t>
            </a:r>
          </a:p>
        </p:txBody>
      </p:sp>
      <p:sp>
        <p:nvSpPr>
          <p:cNvPr id="8" name="Foliennummernplatzhalter 7">
            <a:extLst>
              <a:ext uri="{FF2B5EF4-FFF2-40B4-BE49-F238E27FC236}">
                <a16:creationId xmlns:a16="http://schemas.microsoft.com/office/drawing/2014/main" id="{B567733F-77B6-4DB6-99E1-00F2DD5496BA}"/>
              </a:ext>
            </a:extLst>
          </p:cNvPr>
          <p:cNvSpPr>
            <a:spLocks noGrp="1"/>
          </p:cNvSpPr>
          <p:nvPr>
            <p:ph type="sldNum" sz="quarter" idx="34"/>
          </p:nvPr>
        </p:nvSpPr>
        <p:spPr/>
        <p:txBody>
          <a:bodyPr/>
          <a:lstStyle/>
          <a:p>
            <a:r>
              <a:rPr lang="en-GB"/>
              <a:t>Page </a:t>
            </a:r>
            <a:fld id="{3A8B5DB7-81A8-4ED4-916B-6B23CD603687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0150698"/>
      </p:ext>
    </p:extLst>
  </p:cSld>
  <p:clrMapOvr>
    <a:masterClrMapping/>
  </p:clrMapOvr>
  <p:transition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ly head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3037597-8BB0-4750-8FAD-25286772104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449816" y="240212"/>
            <a:ext cx="8567183" cy="540544"/>
          </a:xfrm>
        </p:spPr>
        <p:txBody>
          <a:bodyPr/>
          <a:lstStyle>
            <a:lvl1pPr>
              <a:defRPr/>
            </a:lvl1pPr>
          </a:lstStyle>
          <a:p>
            <a:r>
              <a:rPr lang="en-GB"/>
              <a:t>Click to add headline</a:t>
            </a:r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AE92EAB6-E800-4824-9AA6-CF3265D225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22 Jan. 2019</a:t>
            </a:r>
          </a:p>
        </p:txBody>
      </p:sp>
      <p:sp>
        <p:nvSpPr>
          <p:cNvPr id="7" name="Fußzeilenplatzhalter 6">
            <a:extLst>
              <a:ext uri="{FF2B5EF4-FFF2-40B4-BE49-F238E27FC236}">
                <a16:creationId xmlns:a16="http://schemas.microsoft.com/office/drawing/2014/main" id="{8C747616-D15A-4B76-A750-E3C2CAEDF5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Titel of the presentation</a:t>
            </a:r>
          </a:p>
        </p:txBody>
      </p:sp>
      <p:sp>
        <p:nvSpPr>
          <p:cNvPr id="8" name="Foliennummernplatzhalter 7">
            <a:extLst>
              <a:ext uri="{FF2B5EF4-FFF2-40B4-BE49-F238E27FC236}">
                <a16:creationId xmlns:a16="http://schemas.microsoft.com/office/drawing/2014/main" id="{E01D67F9-3FD2-4133-A359-8B5B098782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GB"/>
              <a:t>Page </a:t>
            </a:r>
            <a:fld id="{3A8B5DB7-81A8-4ED4-916B-6B23CD603687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23591118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2845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ly headline, alternativ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3037597-8BB0-4750-8FAD-25286772104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449816" y="240212"/>
            <a:ext cx="8567183" cy="540544"/>
          </a:xfrm>
        </p:spPr>
        <p:txBody>
          <a:bodyPr/>
          <a:lstStyle>
            <a:lvl1pPr>
              <a:defRPr/>
            </a:lvl1pPr>
          </a:lstStyle>
          <a:p>
            <a:r>
              <a:rPr lang="en-GB"/>
              <a:t>Click to add headline</a:t>
            </a:r>
          </a:p>
        </p:txBody>
      </p:sp>
      <p:grpSp>
        <p:nvGrpSpPr>
          <p:cNvPr id="6" name="Key Visual">
            <a:extLst>
              <a:ext uri="{FF2B5EF4-FFF2-40B4-BE49-F238E27FC236}">
                <a16:creationId xmlns:a16="http://schemas.microsoft.com/office/drawing/2014/main" id="{77156747-85E7-4ED4-B2ED-42ABA70FA613}"/>
              </a:ext>
            </a:extLst>
          </p:cNvPr>
          <p:cNvGrpSpPr/>
          <p:nvPr userDrawn="1"/>
        </p:nvGrpSpPr>
        <p:grpSpPr bwMode="gray">
          <a:xfrm flipV="1">
            <a:off x="123135" y="3983338"/>
            <a:ext cx="2320828" cy="616979"/>
            <a:chOff x="4846637" y="119557"/>
            <a:chExt cx="3783013" cy="1005693"/>
          </a:xfrm>
        </p:grpSpPr>
        <p:sp>
          <p:nvSpPr>
            <p:cNvPr id="7" name="Freihandform: Form 6">
              <a:extLst>
                <a:ext uri="{FF2B5EF4-FFF2-40B4-BE49-F238E27FC236}">
                  <a16:creationId xmlns:a16="http://schemas.microsoft.com/office/drawing/2014/main" id="{2E6C23C4-9083-4866-858D-0C04644D965B}"/>
                </a:ext>
              </a:extLst>
            </p:cNvPr>
            <p:cNvSpPr/>
            <p:nvPr userDrawn="1"/>
          </p:nvSpPr>
          <p:spPr bwMode="gray">
            <a:xfrm>
              <a:off x="4846637" y="119557"/>
              <a:ext cx="3783013" cy="1003198"/>
            </a:xfrm>
            <a:custGeom>
              <a:avLst/>
              <a:gdLst>
                <a:gd name="connsiteX0" fmla="*/ 0 w 6644156"/>
                <a:gd name="connsiteY0" fmla="*/ 0 h 1761930"/>
                <a:gd name="connsiteX1" fmla="*/ 6644156 w 6644156"/>
                <a:gd name="connsiteY1" fmla="*/ 0 h 1761930"/>
                <a:gd name="connsiteX2" fmla="*/ 5593080 w 6644156"/>
                <a:gd name="connsiteY2" fmla="*/ 838200 h 1761930"/>
                <a:gd name="connsiteX3" fmla="*/ 4465320 w 6644156"/>
                <a:gd name="connsiteY3" fmla="*/ 426720 h 1761930"/>
                <a:gd name="connsiteX4" fmla="*/ 934433 w 6644156"/>
                <a:gd name="connsiteY4" fmla="*/ 1761930 h 1761930"/>
                <a:gd name="connsiteX5" fmla="*/ 0 w 6644156"/>
                <a:gd name="connsiteY5" fmla="*/ 1052662 h 17619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644156" h="1761930">
                  <a:moveTo>
                    <a:pt x="0" y="0"/>
                  </a:moveTo>
                  <a:lnTo>
                    <a:pt x="6644156" y="0"/>
                  </a:lnTo>
                  <a:lnTo>
                    <a:pt x="5593080" y="838200"/>
                  </a:lnTo>
                  <a:lnTo>
                    <a:pt x="4465320" y="426720"/>
                  </a:lnTo>
                  <a:lnTo>
                    <a:pt x="934433" y="1761930"/>
                  </a:lnTo>
                  <a:lnTo>
                    <a:pt x="0" y="1052662"/>
                  </a:lnTo>
                  <a:close/>
                </a:path>
              </a:pathLst>
            </a:custGeom>
            <a:blipFill>
              <a:blip r:embed="rId2"/>
              <a:srcRect/>
              <a:stretch>
                <a:fillRect l="-225" r="-225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Freihandform: Form 7">
              <a:extLst>
                <a:ext uri="{FF2B5EF4-FFF2-40B4-BE49-F238E27FC236}">
                  <a16:creationId xmlns:a16="http://schemas.microsoft.com/office/drawing/2014/main" id="{FB0BB156-07F2-4B83-B5A7-E91DE0017F5B}"/>
                </a:ext>
              </a:extLst>
            </p:cNvPr>
            <p:cNvSpPr/>
            <p:nvPr userDrawn="1"/>
          </p:nvSpPr>
          <p:spPr bwMode="gray">
            <a:xfrm>
              <a:off x="4920060" y="119557"/>
              <a:ext cx="1036212" cy="1005693"/>
            </a:xfrm>
            <a:custGeom>
              <a:avLst/>
              <a:gdLst>
                <a:gd name="connsiteX0" fmla="*/ 0 w 1978500"/>
                <a:gd name="connsiteY0" fmla="*/ 0 h 1920227"/>
                <a:gd name="connsiteX1" fmla="*/ 1978500 w 1978500"/>
                <a:gd name="connsiteY1" fmla="*/ 0 h 1920227"/>
                <a:gd name="connsiteX2" fmla="*/ 876998 w 1978500"/>
                <a:gd name="connsiteY2" fmla="*/ 1920227 h 19202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978500" h="1920227">
                  <a:moveTo>
                    <a:pt x="0" y="0"/>
                  </a:moveTo>
                  <a:lnTo>
                    <a:pt x="1978500" y="0"/>
                  </a:lnTo>
                  <a:lnTo>
                    <a:pt x="876998" y="1920227"/>
                  </a:lnTo>
                  <a:close/>
                </a:path>
              </a:pathLst>
            </a:custGeom>
            <a:solidFill>
              <a:schemeClr val="bg1">
                <a:alpha val="4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9" name="Freihandform: Form 8">
              <a:extLst>
                <a:ext uri="{FF2B5EF4-FFF2-40B4-BE49-F238E27FC236}">
                  <a16:creationId xmlns:a16="http://schemas.microsoft.com/office/drawing/2014/main" id="{86502DB2-D1D5-44BB-955E-FA20933B0C5A}"/>
                </a:ext>
              </a:extLst>
            </p:cNvPr>
            <p:cNvSpPr/>
            <p:nvPr userDrawn="1"/>
          </p:nvSpPr>
          <p:spPr bwMode="gray">
            <a:xfrm>
              <a:off x="7610197" y="119557"/>
              <a:ext cx="508146" cy="477657"/>
            </a:xfrm>
            <a:custGeom>
              <a:avLst/>
              <a:gdLst>
                <a:gd name="connsiteX0" fmla="*/ 0 w 970232"/>
                <a:gd name="connsiteY0" fmla="*/ 0 h 912018"/>
                <a:gd name="connsiteX1" fmla="*/ 970232 w 970232"/>
                <a:gd name="connsiteY1" fmla="*/ 0 h 912018"/>
                <a:gd name="connsiteX2" fmla="*/ 804720 w 970232"/>
                <a:gd name="connsiteY2" fmla="*/ 912018 h 9120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70232" h="912018">
                  <a:moveTo>
                    <a:pt x="0" y="0"/>
                  </a:moveTo>
                  <a:lnTo>
                    <a:pt x="970232" y="0"/>
                  </a:lnTo>
                  <a:lnTo>
                    <a:pt x="804720" y="912018"/>
                  </a:lnTo>
                  <a:close/>
                </a:path>
              </a:pathLst>
            </a:custGeom>
            <a:solidFill>
              <a:schemeClr val="bg1">
                <a:alpha val="4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0" name="Freihandform: Form 9">
              <a:extLst>
                <a:ext uri="{FF2B5EF4-FFF2-40B4-BE49-F238E27FC236}">
                  <a16:creationId xmlns:a16="http://schemas.microsoft.com/office/drawing/2014/main" id="{A25DFF6E-FE1D-49A8-A873-770951547FF1}"/>
                </a:ext>
              </a:extLst>
            </p:cNvPr>
            <p:cNvSpPr/>
            <p:nvPr userDrawn="1"/>
          </p:nvSpPr>
          <p:spPr bwMode="gray">
            <a:xfrm flipH="1">
              <a:off x="7164646" y="119557"/>
              <a:ext cx="951008" cy="481890"/>
            </a:xfrm>
            <a:custGeom>
              <a:avLst/>
              <a:gdLst>
                <a:gd name="connsiteX0" fmla="*/ 1815814 w 1815814"/>
                <a:gd name="connsiteY0" fmla="*/ 0 h 920101"/>
                <a:gd name="connsiteX1" fmla="*/ 0 w 1815814"/>
                <a:gd name="connsiteY1" fmla="*/ 0 h 920101"/>
                <a:gd name="connsiteX2" fmla="*/ 161054 w 1815814"/>
                <a:gd name="connsiteY2" fmla="*/ 920101 h 9201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815814" h="920101">
                  <a:moveTo>
                    <a:pt x="1815814" y="0"/>
                  </a:moveTo>
                  <a:lnTo>
                    <a:pt x="0" y="0"/>
                  </a:lnTo>
                  <a:lnTo>
                    <a:pt x="161054" y="920101"/>
                  </a:lnTo>
                  <a:close/>
                </a:path>
              </a:pathLst>
            </a:custGeom>
            <a:solidFill>
              <a:schemeClr val="bg1">
                <a:alpha val="4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1" name="Freihandform: Form 10">
              <a:extLst>
                <a:ext uri="{FF2B5EF4-FFF2-40B4-BE49-F238E27FC236}">
                  <a16:creationId xmlns:a16="http://schemas.microsoft.com/office/drawing/2014/main" id="{8E38456C-C414-4CEB-A953-0F72775B0C83}"/>
                </a:ext>
              </a:extLst>
            </p:cNvPr>
            <p:cNvSpPr/>
            <p:nvPr userDrawn="1"/>
          </p:nvSpPr>
          <p:spPr bwMode="gray">
            <a:xfrm>
              <a:off x="4920060" y="119557"/>
              <a:ext cx="2146640" cy="1005693"/>
            </a:xfrm>
            <a:custGeom>
              <a:avLst/>
              <a:gdLst>
                <a:gd name="connsiteX0" fmla="*/ 0 w 4098704"/>
                <a:gd name="connsiteY0" fmla="*/ 0 h 1920227"/>
                <a:gd name="connsiteX1" fmla="*/ 4098704 w 4098704"/>
                <a:gd name="connsiteY1" fmla="*/ 0 h 1920227"/>
                <a:gd name="connsiteX2" fmla="*/ 876998 w 4098704"/>
                <a:gd name="connsiteY2" fmla="*/ 1920227 h 19202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098704" h="1920227">
                  <a:moveTo>
                    <a:pt x="0" y="0"/>
                  </a:moveTo>
                  <a:lnTo>
                    <a:pt x="4098704" y="0"/>
                  </a:lnTo>
                  <a:lnTo>
                    <a:pt x="876998" y="1920227"/>
                  </a:lnTo>
                  <a:close/>
                </a:path>
              </a:pathLst>
            </a:custGeom>
            <a:solidFill>
              <a:schemeClr val="bg1">
                <a:alpha val="4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12" name="Datumsplatzhalter 11">
            <a:extLst>
              <a:ext uri="{FF2B5EF4-FFF2-40B4-BE49-F238E27FC236}">
                <a16:creationId xmlns:a16="http://schemas.microsoft.com/office/drawing/2014/main" id="{947CAD9D-1855-4034-B38A-24703C6CD8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22 Jan. 2019</a:t>
            </a:r>
          </a:p>
        </p:txBody>
      </p:sp>
      <p:sp>
        <p:nvSpPr>
          <p:cNvPr id="13" name="Fußzeilenplatzhalter 12">
            <a:extLst>
              <a:ext uri="{FF2B5EF4-FFF2-40B4-BE49-F238E27FC236}">
                <a16:creationId xmlns:a16="http://schemas.microsoft.com/office/drawing/2014/main" id="{5310A70C-D8B8-42A6-B5C9-447FBE8EE8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Titel of the presentation</a:t>
            </a:r>
          </a:p>
        </p:txBody>
      </p:sp>
      <p:sp>
        <p:nvSpPr>
          <p:cNvPr id="14" name="Foliennummernplatzhalter 13">
            <a:extLst>
              <a:ext uri="{FF2B5EF4-FFF2-40B4-BE49-F238E27FC236}">
                <a16:creationId xmlns:a16="http://schemas.microsoft.com/office/drawing/2014/main" id="{66669E51-E04F-47E9-8734-AABE57CED6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GB"/>
              <a:t>Page </a:t>
            </a:r>
            <a:fld id="{3A8B5DB7-81A8-4ED4-916B-6B23CD603687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32759983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2845" userDrawn="1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blication detail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platzhalter 14">
            <a:extLst>
              <a:ext uri="{FF2B5EF4-FFF2-40B4-BE49-F238E27FC236}">
                <a16:creationId xmlns:a16="http://schemas.microsoft.com/office/drawing/2014/main" id="{790F769E-F4C9-44EF-9773-070A28E48EF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 bwMode="gray">
          <a:xfrm>
            <a:off x="449817" y="323505"/>
            <a:ext cx="4324497" cy="430887"/>
          </a:xfrm>
        </p:spPr>
        <p:txBody>
          <a:bodyPr wrap="square">
            <a:spAutoFit/>
          </a:bodyPr>
          <a:lstStyle>
            <a:lvl1pPr marL="0" marR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0" b="1">
                <a:solidFill>
                  <a:schemeClr val="accent1"/>
                </a:solidFill>
              </a:defRPr>
            </a:lvl1pPr>
          </a:lstStyle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700" b="0" i="0" u="none" strike="noStrike" kern="1200" cap="none" spc="0" normalizeH="0" baseline="0" noProof="0">
                <a:ln>
                  <a:noFill/>
                </a:ln>
                <a:solidFill>
                  <a:srgbClr val="C80F0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Note for publication details:</a:t>
            </a:r>
            <a:br>
              <a:rPr kumimoji="0" lang="en-GB" sz="700" b="0" i="0" u="none" strike="noStrike" kern="1200" cap="none" spc="0" normalizeH="0" baseline="0" noProof="0">
                <a:ln>
                  <a:noFill/>
                </a:ln>
                <a:solidFill>
                  <a:srgbClr val="C80F0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en-GB" sz="700" b="0" i="0" u="none" strike="noStrike" kern="1200" cap="none" spc="0" normalizeH="0" baseline="0" noProof="0">
                <a:ln>
                  <a:noFill/>
                </a:ln>
                <a:solidFill>
                  <a:srgbClr val="C80F0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Please adapt/delete placeholder texts (project/programme name, address, email, etc.) as required.</a:t>
            </a:r>
            <a:br>
              <a:rPr kumimoji="0" lang="en-GB" sz="700" b="0" i="0" u="none" strike="noStrike" kern="1200" cap="none" spc="0" normalizeH="0" baseline="0" noProof="0">
                <a:ln>
                  <a:noFill/>
                </a:ln>
                <a:solidFill>
                  <a:srgbClr val="C80F0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en-GB" sz="700" b="0" i="0" u="none" strike="noStrike" kern="1200" cap="none" spc="0" normalizeH="0" baseline="0" noProof="0">
                <a:ln>
                  <a:noFill/>
                </a:ln>
                <a:solidFill>
                  <a:srgbClr val="C80F0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Delete the placeholder for the cooperation partner if it is not appropriate.</a:t>
            </a:r>
            <a:br>
              <a:rPr kumimoji="0" lang="en-GB" sz="700" b="0" i="0" u="none" strike="noStrike" kern="1200" cap="none" spc="0" normalizeH="0" baseline="0" noProof="0">
                <a:ln>
                  <a:noFill/>
                </a:ln>
                <a:solidFill>
                  <a:srgbClr val="C80F0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en-GB" sz="700" b="0" i="0" u="none" strike="noStrike" kern="1200" cap="none" spc="0" normalizeH="0" baseline="0" noProof="0">
                <a:ln>
                  <a:noFill/>
                </a:ln>
                <a:solidFill>
                  <a:srgbClr val="C80F0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(This note is not visible in presentation mode and will also not be printed.)</a:t>
            </a:r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id="{8EF3C373-F3E5-423E-B3C3-C5E1BD203F77}"/>
              </a:ext>
            </a:extLst>
          </p:cNvPr>
          <p:cNvSpPr/>
          <p:nvPr userDrawn="1"/>
        </p:nvSpPr>
        <p:spPr bwMode="gray">
          <a:xfrm>
            <a:off x="450495" y="1106921"/>
            <a:ext cx="3214511" cy="1277273"/>
          </a:xfrm>
          <a:prstGeom prst="rect">
            <a:avLst/>
          </a:prstGeom>
        </p:spPr>
        <p:txBody>
          <a:bodyPr wrap="square" lIns="0" tIns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As a federally owned enterprise, GIZ supports the German Government in achieving its objectives in the field of international cooperation for sustainable development.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br>
              <a:rPr kumimoji="0" lang="en-US" sz="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</a:br>
            <a:r>
              <a:rPr kumimoji="0" lang="de-DE" sz="800" b="1" i="0" u="none" strike="noStrike" kern="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Published</a:t>
            </a:r>
            <a:r>
              <a:rPr kumimoji="0" lang="de-DE" sz="800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</a:t>
            </a:r>
            <a:r>
              <a:rPr kumimoji="0" lang="de-DE" sz="800" b="1" i="0" u="none" strike="noStrike" kern="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by</a:t>
            </a:r>
            <a:r>
              <a:rPr kumimoji="0" lang="de-DE" sz="800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: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Deutsche Gesellschaft </a:t>
            </a:r>
            <a:r>
              <a:rPr kumimoji="0" lang="de-DE" sz="800" b="0" i="0" u="none" strike="noStrike" kern="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für</a:t>
            </a:r>
            <a:endParaRPr kumimoji="0" lang="de-DE" sz="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Internationale Zusammenarbeit (GIZ) GmbH</a:t>
            </a:r>
            <a:br>
              <a:rPr kumimoji="0" lang="de-DE" sz="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</a:br>
            <a:br>
              <a:rPr kumimoji="0" lang="de-DE" sz="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</a:br>
            <a:r>
              <a:rPr kumimoji="0" lang="de-DE" sz="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Registered </a:t>
            </a:r>
            <a:r>
              <a:rPr kumimoji="0" lang="de-DE" sz="800" b="0" i="0" u="none" strike="noStrike" kern="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offices</a:t>
            </a:r>
            <a:endParaRPr kumimoji="0" lang="de-DE" sz="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Bonn and Eschborn</a:t>
            </a:r>
            <a:endParaRPr kumimoji="0" lang="en-US" sz="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24969EDD-4A06-4BE9-93A1-41E56B04119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450495" y="2547859"/>
            <a:ext cx="3464422" cy="1762643"/>
          </a:xfrm>
        </p:spPr>
        <p:txBody>
          <a:bodyPr/>
          <a:lstStyle>
            <a:lvl1pPr>
              <a:lnSpc>
                <a:spcPct val="100000"/>
              </a:lnSpc>
              <a:defRPr kumimoji="0" lang="de-DE" sz="800" b="0" i="0" u="none" strike="noStrike" kern="0" cap="none" spc="0" normalizeH="0" baseline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defRPr>
            </a:lvl1pPr>
            <a:lvl2pPr marL="0" indent="0">
              <a:buNone/>
              <a:defRPr kumimoji="0" lang="de-DE" sz="800" b="0" i="0" u="none" strike="noStrike" kern="0" cap="none" spc="0" normalizeH="0" baseline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defRPr>
            </a:lvl2pPr>
            <a:lvl3pPr>
              <a:defRPr kumimoji="0" lang="de-DE" sz="1000" b="0" i="0" u="none" strike="noStrike" kern="0" cap="none" spc="0" normalizeH="0" baseline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defRPr>
            </a:lvl3pPr>
            <a:lvl4pPr>
              <a:defRPr kumimoji="0" lang="de-DE" sz="1000" b="0" i="0" u="none" strike="noStrike" kern="0" cap="none" spc="0" normalizeH="0" baseline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defRPr>
            </a:lvl4pPr>
            <a:lvl5pPr>
              <a:defRPr kumimoji="0" lang="de-DE" sz="1000" b="0" i="0" u="none" strike="noStrike" kern="0" cap="none" spc="0" normalizeH="0" baseline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GB"/>
              <a:t>Click to add text</a:t>
            </a:r>
          </a:p>
        </p:txBody>
      </p:sp>
      <p:sp>
        <p:nvSpPr>
          <p:cNvPr id="13" name="Textplatzhalter 6">
            <a:extLst>
              <a:ext uri="{FF2B5EF4-FFF2-40B4-BE49-F238E27FC236}">
                <a16:creationId xmlns:a16="http://schemas.microsoft.com/office/drawing/2014/main" id="{CF011E25-18E3-408D-87A2-25C927E6CD3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4386538" y="1106921"/>
            <a:ext cx="3428177" cy="1762643"/>
          </a:xfrm>
        </p:spPr>
        <p:txBody>
          <a:bodyPr/>
          <a:lstStyle>
            <a:lvl1pPr>
              <a:lnSpc>
                <a:spcPct val="100000"/>
              </a:lnSpc>
              <a:defRPr kumimoji="0" lang="de-DE" sz="800" b="0" i="0" u="none" strike="noStrike" kern="0" cap="none" spc="0" normalizeH="0" baseline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defRPr>
            </a:lvl1pPr>
            <a:lvl2pPr marL="0" indent="0">
              <a:lnSpc>
                <a:spcPct val="100000"/>
              </a:lnSpc>
              <a:buNone/>
              <a:defRPr kumimoji="0" lang="de-DE" sz="800" b="0" i="0" u="none" strike="noStrike" kern="0" cap="none" spc="0" normalizeH="0" baseline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defRPr>
            </a:lvl2pPr>
            <a:lvl3pPr>
              <a:defRPr kumimoji="0" lang="de-DE" sz="1000" b="0" i="0" u="none" strike="noStrike" kern="0" cap="none" spc="0" normalizeH="0" baseline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defRPr>
            </a:lvl3pPr>
            <a:lvl4pPr>
              <a:defRPr kumimoji="0" lang="de-DE" sz="1000" b="0" i="0" u="none" strike="noStrike" kern="0" cap="none" spc="0" normalizeH="0" baseline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defRPr>
            </a:lvl4pPr>
            <a:lvl5pPr>
              <a:defRPr kumimoji="0" lang="de-DE" sz="1000" b="0" i="0" u="none" strike="noStrike" kern="0" cap="none" spc="0" normalizeH="0" baseline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GB"/>
              <a:t>Click to add text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F710B78A-21F5-4CD5-A798-9F28BEF0EA21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r>
              <a:rPr lang="en-GB"/>
              <a:t>22 Jan. 2019</a:t>
            </a:r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489B8326-D6A7-4E0B-A320-27E8F32582F1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en-GB"/>
              <a:t>Titel of the presentation</a:t>
            </a:r>
          </a:p>
        </p:txBody>
      </p:sp>
      <p:sp>
        <p:nvSpPr>
          <p:cNvPr id="8" name="Foliennummernplatzhalter 7">
            <a:extLst>
              <a:ext uri="{FF2B5EF4-FFF2-40B4-BE49-F238E27FC236}">
                <a16:creationId xmlns:a16="http://schemas.microsoft.com/office/drawing/2014/main" id="{B829CD0F-D162-4EFA-8033-3557250F4410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r>
              <a:rPr lang="en-GB"/>
              <a:t>Page </a:t>
            </a:r>
            <a:fld id="{3A8B5DB7-81A8-4ED4-916B-6B23CD60368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912896FF-98FC-4945-B272-264E311FE7AC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386263" y="3207008"/>
            <a:ext cx="806878" cy="110800"/>
          </a:xfrm>
        </p:spPr>
        <p:txBody>
          <a:bodyPr wrap="none" lIns="0">
            <a:spAutoFit/>
          </a:bodyPr>
          <a:lstStyle>
            <a:lvl1pPr>
              <a:defRPr lang="de-DE" sz="800" smtClean="0">
                <a:solidFill>
                  <a:prstClr val="black"/>
                </a:solidFill>
              </a:defRPr>
            </a:lvl1pPr>
            <a:lvl2pPr>
              <a:defRPr lang="de-DE" sz="1350" smtClean="0"/>
            </a:lvl2pPr>
            <a:lvl3pPr>
              <a:defRPr lang="de-DE" sz="1350" smtClean="0"/>
            </a:lvl3pPr>
            <a:lvl4pPr>
              <a:defRPr lang="de-DE" smtClean="0"/>
            </a:lvl4pPr>
            <a:lvl5pPr>
              <a:defRPr lang="fr-FR"/>
            </a:lvl5pPr>
          </a:lstStyle>
          <a:p>
            <a:pPr lvl="0"/>
            <a:r>
              <a:rPr lang="de-DE"/>
              <a:t>Click </a:t>
            </a:r>
            <a:r>
              <a:rPr lang="de-DE" err="1"/>
              <a:t>to</a:t>
            </a:r>
            <a:r>
              <a:rPr lang="de-DE"/>
              <a:t> </a:t>
            </a:r>
            <a:r>
              <a:rPr lang="de-DE" err="1"/>
              <a:t>add</a:t>
            </a:r>
            <a:r>
              <a:rPr lang="de-DE"/>
              <a:t> </a:t>
            </a:r>
            <a:r>
              <a:rPr lang="de-DE" err="1"/>
              <a:t>text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35594303"/>
      </p:ext>
    </p:extLst>
  </p:cSld>
  <p:clrMapOvr>
    <a:masterClrMapping/>
  </p:clrMapOvr>
  <p:transition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credits and sourc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platzhalter 6">
            <a:extLst>
              <a:ext uri="{FF2B5EF4-FFF2-40B4-BE49-F238E27FC236}">
                <a16:creationId xmlns:a16="http://schemas.microsoft.com/office/drawing/2014/main" id="{24969EDD-4A06-4BE9-93A1-41E56B04119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450495" y="1106921"/>
            <a:ext cx="7172684" cy="3470031"/>
          </a:xfrm>
        </p:spPr>
        <p:txBody>
          <a:bodyPr numCol="2"/>
          <a:lstStyle>
            <a:lvl1pPr marL="0" marR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kumimoji="0" lang="de-DE" sz="800" b="0" i="0" u="none" strike="noStrike" kern="0" cap="none" spc="0" normalizeH="0" baseline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defRPr>
            </a:lvl1pPr>
            <a:lvl2pPr marL="0" indent="0">
              <a:buNone/>
              <a:defRPr kumimoji="0" lang="de-DE" sz="800" b="0" i="0" u="none" strike="noStrike" kern="0" cap="none" spc="0" normalizeH="0" baseline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defRPr>
            </a:lvl2pPr>
            <a:lvl3pPr>
              <a:defRPr kumimoji="0" lang="de-DE" sz="1000" b="0" i="0" u="none" strike="noStrike" kern="0" cap="none" spc="0" normalizeH="0" baseline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defRPr>
            </a:lvl3pPr>
            <a:lvl4pPr>
              <a:defRPr kumimoji="0" lang="de-DE" sz="1000" b="0" i="0" u="none" strike="noStrike" kern="0" cap="none" spc="0" normalizeH="0" baseline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defRPr>
            </a:lvl4pPr>
            <a:lvl5pPr>
              <a:defRPr kumimoji="0" lang="de-DE" sz="1000" b="0" i="0" u="none" strike="noStrike" kern="0" cap="none" spc="0" normalizeH="0" baseline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defRPr>
            </a:lvl5pPr>
          </a:lstStyle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Click to add text</a:t>
            </a:r>
          </a:p>
          <a:p>
            <a:pPr lvl="0"/>
            <a:endParaRPr lang="en-GB"/>
          </a:p>
        </p:txBody>
      </p:sp>
      <p:sp>
        <p:nvSpPr>
          <p:cNvPr id="11" name="Rechteck 10">
            <a:extLst>
              <a:ext uri="{FF2B5EF4-FFF2-40B4-BE49-F238E27FC236}">
                <a16:creationId xmlns:a16="http://schemas.microsoft.com/office/drawing/2014/main" id="{1BCACD76-7CB8-457E-9434-C57DB9E23AA9}"/>
              </a:ext>
            </a:extLst>
          </p:cNvPr>
          <p:cNvSpPr/>
          <p:nvPr userDrawn="1"/>
        </p:nvSpPr>
        <p:spPr bwMode="gray">
          <a:xfrm>
            <a:off x="777711" y="4901938"/>
            <a:ext cx="1084083" cy="1602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err="1"/>
          </a:p>
        </p:txBody>
      </p:sp>
      <p:sp>
        <p:nvSpPr>
          <p:cNvPr id="12" name="Titel 4">
            <a:extLst>
              <a:ext uri="{FF2B5EF4-FFF2-40B4-BE49-F238E27FC236}">
                <a16:creationId xmlns:a16="http://schemas.microsoft.com/office/drawing/2014/main" id="{7C271A97-CC1D-481E-9972-CE4AD69C28AD}"/>
              </a:ext>
            </a:extLst>
          </p:cNvPr>
          <p:cNvSpPr txBox="1">
            <a:spLocks/>
          </p:cNvSpPr>
          <p:nvPr userDrawn="1"/>
        </p:nvSpPr>
        <p:spPr bwMode="gray">
          <a:xfrm>
            <a:off x="449817" y="240212"/>
            <a:ext cx="6765371" cy="540544"/>
          </a:xfrm>
          <a:prstGeom prst="rect">
            <a:avLst/>
          </a:prstGeom>
        </p:spPr>
        <p:txBody>
          <a:bodyPr vert="horz" lIns="0" tIns="0" rIns="72000" bIns="0" rtlCol="0" anchor="b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800" b="1" kern="1200" cap="none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b="1"/>
              <a:t>Photo credits/sources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39145365"/>
      </p:ext>
    </p:extLst>
  </p:cSld>
  <p:clrMapOvr>
    <a:masterClrMapping/>
  </p:clrMapOvr>
  <p:transition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losin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Grafik 16" descr="Ein Bild, das Kette enthält.&#10;&#10;Automatisch generierte Beschreibung">
            <a:extLst>
              <a:ext uri="{FF2B5EF4-FFF2-40B4-BE49-F238E27FC236}">
                <a16:creationId xmlns:a16="http://schemas.microsoft.com/office/drawing/2014/main" id="{D27820A7-D571-4E28-A8CF-ADB17402AE97}"/>
              </a:ext>
            </a:extLst>
          </p:cNvPr>
          <p:cNvPicPr>
            <a:picLocks/>
          </p:cNvPicPr>
          <p:nvPr userDrawn="1"/>
        </p:nvPicPr>
        <p:blipFill rotWithShape="1">
          <a:blip r:embed="rId2"/>
          <a:srcRect t="233" b="15579"/>
          <a:stretch/>
        </p:blipFill>
        <p:spPr bwMode="gray">
          <a:xfrm>
            <a:off x="123135" y="123825"/>
            <a:ext cx="8893865" cy="4083035"/>
          </a:xfrm>
          <a:prstGeom prst="rect">
            <a:avLst/>
          </a:prstGeom>
        </p:spPr>
      </p:pic>
      <p:pic>
        <p:nvPicPr>
          <p:cNvPr id="12" name="Grafik 11" descr="Ein Bild, das Säge enthält.&#10;&#10;Automatisch generierte Beschreibung">
            <a:extLst>
              <a:ext uri="{FF2B5EF4-FFF2-40B4-BE49-F238E27FC236}">
                <a16:creationId xmlns:a16="http://schemas.microsoft.com/office/drawing/2014/main" id="{D33A00EE-9ACF-4636-BD82-6CF5E7FCB98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 bwMode="gray">
          <a:xfrm>
            <a:off x="121399" y="616296"/>
            <a:ext cx="8895600" cy="3910908"/>
          </a:xfrm>
          <a:prstGeom prst="rect">
            <a:avLst/>
          </a:prstGeom>
        </p:spPr>
      </p:pic>
      <p:sp>
        <p:nvSpPr>
          <p:cNvPr id="14" name="Bar">
            <a:extLst>
              <a:ext uri="{FF2B5EF4-FFF2-40B4-BE49-F238E27FC236}">
                <a16:creationId xmlns:a16="http://schemas.microsoft.com/office/drawing/2014/main" id="{CAE61038-067C-47CF-8DDC-5ED6CDAC4AEE}"/>
              </a:ext>
            </a:extLst>
          </p:cNvPr>
          <p:cNvSpPr/>
          <p:nvPr userDrawn="1"/>
        </p:nvSpPr>
        <p:spPr bwMode="gray">
          <a:xfrm>
            <a:off x="6611814" y="4206860"/>
            <a:ext cx="2405185" cy="146927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err="1">
              <a:solidFill>
                <a:schemeClr val="tx2"/>
              </a:solidFill>
              <a:latin typeface="Arial" charset="0"/>
            </a:endParaRPr>
          </a:p>
        </p:txBody>
      </p:sp>
      <p:sp>
        <p:nvSpPr>
          <p:cNvPr id="19" name="Rechteck 18">
            <a:extLst>
              <a:ext uri="{FF2B5EF4-FFF2-40B4-BE49-F238E27FC236}">
                <a16:creationId xmlns:a16="http://schemas.microsoft.com/office/drawing/2014/main" id="{4950B203-064F-443F-94A9-C002DAAE8F83}"/>
              </a:ext>
            </a:extLst>
          </p:cNvPr>
          <p:cNvSpPr/>
          <p:nvPr userDrawn="1"/>
        </p:nvSpPr>
        <p:spPr bwMode="gray">
          <a:xfrm>
            <a:off x="1215591" y="1557990"/>
            <a:ext cx="3529299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100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Deutsche Gesellschaft </a:t>
            </a:r>
            <a:r>
              <a:rPr kumimoji="0" lang="en-GB" sz="1100" b="1" i="0" u="none" strike="noStrike" kern="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für</a:t>
            </a:r>
            <a:br>
              <a:rPr kumimoji="0" lang="en-GB" sz="1100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</a:br>
            <a:r>
              <a:rPr kumimoji="0" lang="en-GB" sz="1100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Internationale </a:t>
            </a:r>
            <a:r>
              <a:rPr kumimoji="0" lang="en-GB" sz="1100" b="1" i="0" u="none" strike="noStrike" kern="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Zusammenarbeit</a:t>
            </a:r>
            <a:r>
              <a:rPr kumimoji="0" lang="en-GB" sz="1100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(GIZ) GmbH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100" b="1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Registered offices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Bonn and </a:t>
            </a:r>
            <a:r>
              <a:rPr kumimoji="0" lang="en-US" sz="1100" b="0" i="0" u="none" strike="noStrike" kern="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Eschborn</a:t>
            </a:r>
            <a:endParaRPr kumimoji="0" lang="en-US" sz="11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1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1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Friedrich-Ebert-Allee 36 + 40</a:t>
            </a:r>
            <a:br>
              <a:rPr kumimoji="0" lang="en-GB" sz="11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</a:br>
            <a:r>
              <a:rPr kumimoji="0" lang="en-GB" sz="11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53113 Bonn, Germany</a:t>
            </a:r>
            <a:br>
              <a:rPr kumimoji="0" lang="en-GB" sz="11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</a:br>
            <a:r>
              <a:rPr kumimoji="0" lang="en-GB" sz="11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T  +49  228  44 60 - 0</a:t>
            </a:r>
            <a:br>
              <a:rPr kumimoji="0" lang="en-GB" sz="11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</a:br>
            <a:r>
              <a:rPr kumimoji="0" lang="en-GB" sz="11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F  +49  228  44 60 - 17 66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1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1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E  info@giz.de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1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I   </a:t>
            </a:r>
            <a:r>
              <a:rPr kumimoji="0" lang="en-GB" sz="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</a:t>
            </a:r>
            <a:r>
              <a:rPr kumimoji="0" lang="en-GB" sz="11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www.giz.de</a:t>
            </a:r>
          </a:p>
        </p:txBody>
      </p:sp>
      <p:sp>
        <p:nvSpPr>
          <p:cNvPr id="20" name="Rechteck 19">
            <a:extLst>
              <a:ext uri="{FF2B5EF4-FFF2-40B4-BE49-F238E27FC236}">
                <a16:creationId xmlns:a16="http://schemas.microsoft.com/office/drawing/2014/main" id="{37982854-A844-4D46-9BB7-0890F958ED69}"/>
              </a:ext>
            </a:extLst>
          </p:cNvPr>
          <p:cNvSpPr/>
          <p:nvPr userDrawn="1"/>
        </p:nvSpPr>
        <p:spPr bwMode="gray">
          <a:xfrm>
            <a:off x="3525439" y="2560364"/>
            <a:ext cx="3221038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1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Dag-Hammarskjöld-</a:t>
            </a:r>
            <a:r>
              <a:rPr kumimoji="0" lang="en-GB" sz="1100" b="0" i="0" u="none" strike="noStrike" kern="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Weg</a:t>
            </a:r>
            <a:r>
              <a:rPr kumimoji="0" lang="en-GB" sz="11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1 - 5</a:t>
            </a:r>
            <a:br>
              <a:rPr kumimoji="0" lang="en-GB" sz="11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en-GB" sz="11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65760 </a:t>
            </a:r>
            <a:r>
              <a:rPr kumimoji="0" lang="en-GB" sz="1100" b="0" i="0" u="none" strike="noStrike" kern="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Eschborn</a:t>
            </a:r>
            <a:r>
              <a:rPr kumimoji="0" lang="en-GB" sz="11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 Germany</a:t>
            </a:r>
            <a:br>
              <a:rPr kumimoji="0" lang="en-GB" sz="11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en-GB" sz="11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  +49  61 96  79 - 0</a:t>
            </a:r>
            <a:br>
              <a:rPr kumimoji="0" lang="en-GB" sz="11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en-GB" sz="11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  +49  61 96  79 - 11 15</a:t>
            </a:r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89CFF6E4-F492-44F6-997D-92E15F612E2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gray">
          <a:xfrm>
            <a:off x="1276665" y="4447384"/>
            <a:ext cx="1650218" cy="455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0059386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microsoft.com/office/2007/relationships/hdphoto" Target="../media/hdphoto1.wdp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Logo">
            <a:extLst>
              <a:ext uri="{FF2B5EF4-FFF2-40B4-BE49-F238E27FC236}">
                <a16:creationId xmlns:a16="http://schemas.microsoft.com/office/drawing/2014/main" id="{9F0F5CEA-886E-4B05-93BC-F96F6B5DF08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6">
            <a:extLst>
              <a:ext uri="{BEBA8EAE-BF5A-486C-A8C5-ECC9F3942E4B}">
                <a14:imgProps xmlns:a14="http://schemas.microsoft.com/office/drawing/2010/main">
                  <a14:imgLayer r:embed="rId37">
                    <a14:imgEffect>
                      <a14:brightnessContrast bright="-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64013"/>
          <a:stretch/>
        </p:blipFill>
        <p:spPr bwMode="gray">
          <a:xfrm>
            <a:off x="8692041" y="4778859"/>
            <a:ext cx="309835" cy="237625"/>
          </a:xfrm>
          <a:prstGeom prst="rect">
            <a:avLst/>
          </a:prstGeom>
        </p:spPr>
      </p:pic>
      <p:sp>
        <p:nvSpPr>
          <p:cNvPr id="15" name="bar">
            <a:extLst>
              <a:ext uri="{FF2B5EF4-FFF2-40B4-BE49-F238E27FC236}">
                <a16:creationId xmlns:a16="http://schemas.microsoft.com/office/drawing/2014/main" id="{49D9F131-2158-4CE8-878F-18E76BB55EA7}"/>
              </a:ext>
            </a:extLst>
          </p:cNvPr>
          <p:cNvSpPr/>
          <p:nvPr userDrawn="1"/>
        </p:nvSpPr>
        <p:spPr bwMode="gray">
          <a:xfrm>
            <a:off x="8167688" y="4600319"/>
            <a:ext cx="849312" cy="518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err="1">
              <a:solidFill>
                <a:schemeClr val="tx2"/>
              </a:solidFill>
              <a:latin typeface="Arial" charset="0"/>
            </a:endParaRPr>
          </a:p>
        </p:txBody>
      </p:sp>
      <p:sp>
        <p:nvSpPr>
          <p:cNvPr id="9" name="Fußzeile">
            <a:extLst>
              <a:ext uri="{FF2B5EF4-FFF2-40B4-BE49-F238E27FC236}">
                <a16:creationId xmlns:a16="http://schemas.microsoft.com/office/drawing/2014/main" id="{19B70EF4-7BC8-4A19-AF2F-96476732805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 bwMode="gray">
          <a:xfrm>
            <a:off x="1846523" y="4926383"/>
            <a:ext cx="5775978" cy="92333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600" spc="38" baseline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/>
              <a:t>Titel of the presentation</a:t>
            </a:r>
          </a:p>
        </p:txBody>
      </p:sp>
      <p:sp>
        <p:nvSpPr>
          <p:cNvPr id="10" name="Datum">
            <a:extLst>
              <a:ext uri="{FF2B5EF4-FFF2-40B4-BE49-F238E27FC236}">
                <a16:creationId xmlns:a16="http://schemas.microsoft.com/office/drawing/2014/main" id="{6ED51528-C082-4A1A-9A13-B0D2B18590A6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1059417" y="4926383"/>
            <a:ext cx="533639" cy="92333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>
              <a:defRPr lang="de-DE" sz="600" spc="38" baseline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/>
              <a:t>22 Jan. 2019</a:t>
            </a:r>
          </a:p>
        </p:txBody>
      </p:sp>
      <p:sp>
        <p:nvSpPr>
          <p:cNvPr id="5" name="Foliennummernplatzhalter">
            <a:extLst>
              <a:ext uri="{FF2B5EF4-FFF2-40B4-BE49-F238E27FC236}">
                <a16:creationId xmlns:a16="http://schemas.microsoft.com/office/drawing/2014/main" id="{4CDA9225-2A86-4401-A66D-D1B6B89C600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 bwMode="gray">
          <a:xfrm>
            <a:off x="449817" y="4926383"/>
            <a:ext cx="450850" cy="92333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lang="de-DE" sz="600" spc="38" baseline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/>
              <a:t>Page </a:t>
            </a:r>
            <a:fld id="{3A8B5DB7-81A8-4ED4-916B-6B23CD603687}" type="slidenum">
              <a:rPr lang="en-GB" smtClean="0"/>
              <a:pPr/>
              <a:t>‹#›</a:t>
            </a:fld>
            <a:endParaRPr lang="en-GB"/>
          </a:p>
        </p:txBody>
      </p:sp>
      <p:cxnSp>
        <p:nvCxnSpPr>
          <p:cNvPr id="14" name="Trennlinie 2">
            <a:extLst>
              <a:ext uri="{FF2B5EF4-FFF2-40B4-BE49-F238E27FC236}">
                <a16:creationId xmlns:a16="http://schemas.microsoft.com/office/drawing/2014/main" id="{BA7763BA-D29F-4859-88A9-E457D7D05001}"/>
              </a:ext>
            </a:extLst>
          </p:cNvPr>
          <p:cNvCxnSpPr>
            <a:cxnSpLocks/>
          </p:cNvCxnSpPr>
          <p:nvPr userDrawn="1"/>
        </p:nvCxnSpPr>
        <p:spPr bwMode="gray">
          <a:xfrm>
            <a:off x="1708149" y="4931713"/>
            <a:ext cx="0" cy="77787"/>
          </a:xfrm>
          <a:prstGeom prst="line">
            <a:avLst/>
          </a:prstGeom>
          <a:ln w="9525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Trennline 1">
            <a:extLst>
              <a:ext uri="{FF2B5EF4-FFF2-40B4-BE49-F238E27FC236}">
                <a16:creationId xmlns:a16="http://schemas.microsoft.com/office/drawing/2014/main" id="{D7B3BF4D-6640-4657-BD72-5F4E0852873A}"/>
              </a:ext>
            </a:extLst>
          </p:cNvPr>
          <p:cNvCxnSpPr>
            <a:cxnSpLocks/>
          </p:cNvCxnSpPr>
          <p:nvPr userDrawn="1"/>
        </p:nvCxnSpPr>
        <p:spPr bwMode="gray">
          <a:xfrm>
            <a:off x="917820" y="4931714"/>
            <a:ext cx="0" cy="77787"/>
          </a:xfrm>
          <a:prstGeom prst="line">
            <a:avLst/>
          </a:prstGeom>
          <a:ln w="9525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"/>
          <p:cNvSpPr>
            <a:spLocks noGrp="1"/>
          </p:cNvSpPr>
          <p:nvPr>
            <p:ph type="body" idx="1"/>
          </p:nvPr>
        </p:nvSpPr>
        <p:spPr bwMode="gray">
          <a:xfrm>
            <a:off x="449818" y="1020969"/>
            <a:ext cx="7172684" cy="3495470"/>
          </a:xfrm>
          <a:prstGeom prst="rect">
            <a:avLst/>
          </a:prstGeom>
        </p:spPr>
        <p:txBody>
          <a:bodyPr vert="horz" lIns="0" tIns="0" rIns="72000" bIns="0" rtlCol="0">
            <a:noAutofit/>
          </a:bodyPr>
          <a:lstStyle/>
          <a:p>
            <a:pPr lvl="0"/>
            <a:r>
              <a:rPr lang="en-GB" noProof="0"/>
              <a:t>Click to add text</a:t>
            </a:r>
          </a:p>
          <a:p>
            <a:pPr lvl="1">
              <a:buClr>
                <a:schemeClr val="accent1"/>
              </a:buClr>
            </a:pPr>
            <a:r>
              <a:rPr lang="en-GB" noProof="0"/>
              <a:t>Second level</a:t>
            </a:r>
          </a:p>
          <a:p>
            <a:pPr lvl="2">
              <a:buClr>
                <a:schemeClr val="accent1"/>
              </a:buClr>
            </a:pPr>
            <a:r>
              <a:rPr lang="en-GB" noProof="0"/>
              <a:t>Third level</a:t>
            </a:r>
          </a:p>
        </p:txBody>
      </p:sp>
      <p:sp>
        <p:nvSpPr>
          <p:cNvPr id="22" name="Headline">
            <a:extLst>
              <a:ext uri="{FF2B5EF4-FFF2-40B4-BE49-F238E27FC236}">
                <a16:creationId xmlns:a16="http://schemas.microsoft.com/office/drawing/2014/main" id="{288DB87F-225C-44F9-8B2F-85DB9A3E0803}"/>
              </a:ext>
            </a:extLst>
          </p:cNvPr>
          <p:cNvSpPr>
            <a:spLocks noGrp="1"/>
          </p:cNvSpPr>
          <p:nvPr>
            <p:ph type="title"/>
          </p:nvPr>
        </p:nvSpPr>
        <p:spPr bwMode="gray">
          <a:xfrm>
            <a:off x="449817" y="240212"/>
            <a:ext cx="7172684" cy="540544"/>
          </a:xfrm>
          <a:prstGeom prst="rect">
            <a:avLst/>
          </a:prstGeom>
        </p:spPr>
        <p:txBody>
          <a:bodyPr vert="horz" lIns="0" tIns="0" rIns="72000" bIns="0" rtlCol="0" anchor="b">
            <a:noAutofit/>
          </a:bodyPr>
          <a:lstStyle/>
          <a:p>
            <a:r>
              <a:rPr lang="en-GB"/>
              <a:t>Click to edit headline</a:t>
            </a:r>
          </a:p>
        </p:txBody>
      </p:sp>
    </p:spTree>
    <p:extLst>
      <p:ext uri="{BB962C8B-B14F-4D97-AF65-F5344CB8AC3E}">
        <p14:creationId xmlns:p14="http://schemas.microsoft.com/office/powerpoint/2010/main" val="40397760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814" r:id="rId2"/>
    <p:sldLayoutId id="2147483815" r:id="rId3"/>
    <p:sldLayoutId id="2147483818" r:id="rId4"/>
    <p:sldLayoutId id="2147483819" r:id="rId5"/>
    <p:sldLayoutId id="2147483858" r:id="rId6"/>
    <p:sldLayoutId id="2147483859" r:id="rId7"/>
    <p:sldLayoutId id="2147483824" r:id="rId8"/>
    <p:sldLayoutId id="2147483822" r:id="rId9"/>
    <p:sldLayoutId id="2147483823" r:id="rId10"/>
    <p:sldLayoutId id="2147483821" r:id="rId11"/>
    <p:sldLayoutId id="2147483826" r:id="rId12"/>
    <p:sldLayoutId id="2147483827" r:id="rId13"/>
    <p:sldLayoutId id="2147483825" r:id="rId14"/>
    <p:sldLayoutId id="2147483829" r:id="rId15"/>
    <p:sldLayoutId id="2147483838" r:id="rId16"/>
    <p:sldLayoutId id="2147483832" r:id="rId17"/>
    <p:sldLayoutId id="2147483828" r:id="rId18"/>
    <p:sldLayoutId id="2147483830" r:id="rId19"/>
    <p:sldLayoutId id="2147483831" r:id="rId20"/>
    <p:sldLayoutId id="2147483834" r:id="rId21"/>
    <p:sldLayoutId id="2147483835" r:id="rId22"/>
    <p:sldLayoutId id="2147483836" r:id="rId23"/>
    <p:sldLayoutId id="2147483837" r:id="rId24"/>
    <p:sldLayoutId id="2147483839" r:id="rId25"/>
    <p:sldLayoutId id="2147483852" r:id="rId26"/>
    <p:sldLayoutId id="2147483843" r:id="rId27"/>
    <p:sldLayoutId id="2147483847" r:id="rId28"/>
    <p:sldLayoutId id="2147483846" r:id="rId29"/>
    <p:sldLayoutId id="2147483841" r:id="rId30"/>
    <p:sldLayoutId id="2147483842" r:id="rId31"/>
    <p:sldLayoutId id="2147483857" r:id="rId32"/>
    <p:sldLayoutId id="2147483856" r:id="rId33"/>
    <p:sldLayoutId id="2147483840" r:id="rId34"/>
  </p:sldLayoutIdLst>
  <p:transition>
    <p:fade/>
  </p:transition>
  <p:hf hdr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1800" b="1" kern="1200" cap="none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6858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None/>
        <a:defRPr lang="de-DE" sz="1200" kern="1200" dirty="0" smtClean="0">
          <a:solidFill>
            <a:schemeClr val="tx1"/>
          </a:solidFill>
          <a:latin typeface="+mn-lt"/>
          <a:ea typeface="+mn-ea"/>
          <a:cs typeface="+mn-cs"/>
        </a:defRPr>
      </a:lvl1pPr>
      <a:lvl2pPr marL="180975" indent="-180975" algn="l" defTabSz="685800" rtl="0" eaLnBrk="1" latinLnBrk="0" hangingPunct="1">
        <a:lnSpc>
          <a:spcPct val="90000"/>
        </a:lnSpc>
        <a:spcBef>
          <a:spcPts val="600"/>
        </a:spcBef>
        <a:buClr>
          <a:schemeClr val="accent1"/>
        </a:buClr>
        <a:buFont typeface="Wingdings" panose="05000000000000000000" pitchFamily="2" charset="2"/>
        <a:buChar char="§"/>
        <a:defRPr lang="de-DE" sz="1200" kern="1200" dirty="0" smtClean="0">
          <a:solidFill>
            <a:schemeClr val="tx1"/>
          </a:solidFill>
          <a:latin typeface="+mn-lt"/>
          <a:ea typeface="+mn-ea"/>
          <a:cs typeface="+mn-cs"/>
        </a:defRPr>
      </a:lvl2pPr>
      <a:lvl3pPr marL="357188" indent="-176213" algn="l" defTabSz="685800" rtl="0" eaLnBrk="1" latinLnBrk="0" hangingPunct="1">
        <a:lnSpc>
          <a:spcPct val="90000"/>
        </a:lnSpc>
        <a:spcBef>
          <a:spcPts val="600"/>
        </a:spcBef>
        <a:buClr>
          <a:schemeClr val="accent1"/>
        </a:buClr>
        <a:buFont typeface="Symbol" panose="05050102010706020507" pitchFamily="18" charset="2"/>
        <a:buChar char="-"/>
        <a:defRPr lang="de-DE" sz="11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78" userDrawn="1">
          <p15:clr>
            <a:srgbClr val="F26B43"/>
          </p15:clr>
        </p15:guide>
        <p15:guide id="5" orient="horz" pos="3162" userDrawn="1">
          <p15:clr>
            <a:srgbClr val="F26B43"/>
          </p15:clr>
        </p15:guide>
        <p15:guide id="7" pos="5680" userDrawn="1">
          <p15:clr>
            <a:srgbClr val="F26B43"/>
          </p15:clr>
        </p15:guide>
        <p15:guide id="8" pos="77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7" Type="http://schemas.openxmlformats.org/officeDocument/2006/relationships/image" Target="../media/image1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eg"/><Relationship Id="rId5" Type="http://schemas.openxmlformats.org/officeDocument/2006/relationships/image" Target="../media/image16.png"/><Relationship Id="rId4" Type="http://schemas.openxmlformats.org/officeDocument/2006/relationships/image" Target="../media/image15.jpeg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19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6.xml"/><Relationship Id="rId6" Type="http://schemas.microsoft.com/office/2007/relationships/hdphoto" Target="../media/hdphoto3.wdp"/><Relationship Id="rId5" Type="http://schemas.openxmlformats.org/officeDocument/2006/relationships/image" Target="../media/image20.png"/><Relationship Id="rId10" Type="http://schemas.microsoft.com/office/2007/relationships/hdphoto" Target="../media/hdphoto5.wdp"/><Relationship Id="rId4" Type="http://schemas.microsoft.com/office/2007/relationships/hdphoto" Target="../media/hdphoto2.wdp"/><Relationship Id="rId9" Type="http://schemas.openxmlformats.org/officeDocument/2006/relationships/image" Target="../media/image2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://www.eu4civilsociety.md" TargetMode="External"/><Relationship Id="rId1" Type="http://schemas.openxmlformats.org/officeDocument/2006/relationships/slideLayout" Target="../slideLayouts/slideLayout1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iz.de/" TargetMode="External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17.jpeg"/><Relationship Id="rId5" Type="http://schemas.openxmlformats.org/officeDocument/2006/relationships/hyperlink" Target="http://www.eu4civilsociety.md" TargetMode="External"/><Relationship Id="rId4" Type="http://schemas.openxmlformats.org/officeDocument/2006/relationships/hyperlink" Target="http://www.serviciilocale.md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platzhalter 5">
            <a:extLst>
              <a:ext uri="{FF2B5EF4-FFF2-40B4-BE49-F238E27FC236}">
                <a16:creationId xmlns:a16="http://schemas.microsoft.com/office/drawing/2014/main" id="{23F92754-EA38-48C6-AAFC-A6F6730D42C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 bwMode="gray">
          <a:xfrm>
            <a:off x="700722" y="2792670"/>
            <a:ext cx="7970837" cy="219291"/>
          </a:xfrm>
        </p:spPr>
        <p:txBody>
          <a:bodyPr/>
          <a:lstStyle/>
          <a:p>
            <a:r>
              <a:rPr lang="en-GB" dirty="0"/>
              <a:t>21 </a:t>
            </a:r>
            <a:r>
              <a:rPr lang="ro-MD" dirty="0"/>
              <a:t>ianuarie </a:t>
            </a:r>
            <a:r>
              <a:rPr lang="en-GB" dirty="0"/>
              <a:t>2020</a:t>
            </a:r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2037E891-3841-419B-AA94-6992BF231190}"/>
              </a:ext>
            </a:extLst>
          </p:cNvPr>
          <p:cNvSpPr>
            <a:spLocks noGrp="1"/>
          </p:cNvSpPr>
          <p:nvPr>
            <p:ph type="title"/>
          </p:nvPr>
        </p:nvSpPr>
        <p:spPr bwMode="gray">
          <a:xfrm>
            <a:off x="699848" y="1906648"/>
            <a:ext cx="7971711" cy="720197"/>
          </a:xfrm>
        </p:spPr>
        <p:txBody>
          <a:bodyPr/>
          <a:lstStyle/>
          <a:p>
            <a:r>
              <a:rPr lang="ro-MD" dirty="0"/>
              <a:t>Modernizarea Serviciilor Publice Locale (MSPL) – suport acordat în domeniul dezvoltării regionale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3E568BD-43BB-4B83-AFFB-7F96316BEBA6}"/>
              </a:ext>
            </a:extLst>
          </p:cNvPr>
          <p:cNvSpPr/>
          <p:nvPr/>
        </p:nvSpPr>
        <p:spPr>
          <a:xfrm>
            <a:off x="631371" y="3762377"/>
            <a:ext cx="1850572" cy="11724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err="1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64DEBF9-1DD7-4F4B-B9CC-82567217AA17}"/>
              </a:ext>
            </a:extLst>
          </p:cNvPr>
          <p:cNvSpPr/>
          <p:nvPr/>
        </p:nvSpPr>
        <p:spPr>
          <a:xfrm>
            <a:off x="2721429" y="4090030"/>
            <a:ext cx="1190981" cy="6542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err="1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A44D7981-7CB7-4E81-9705-E671BD74BCEE}"/>
              </a:ext>
            </a:extLst>
          </p:cNvPr>
          <p:cNvGrpSpPr/>
          <p:nvPr/>
        </p:nvGrpSpPr>
        <p:grpSpPr>
          <a:xfrm>
            <a:off x="-132637" y="3661229"/>
            <a:ext cx="9083264" cy="1374775"/>
            <a:chOff x="-132637" y="3661229"/>
            <a:chExt cx="9083264" cy="1374775"/>
          </a:xfrm>
        </p:grpSpPr>
        <p:pic>
          <p:nvPicPr>
            <p:cNvPr id="8" name="Picture 7" descr="H:\bn4.jpg">
              <a:extLst>
                <a:ext uri="{FF2B5EF4-FFF2-40B4-BE49-F238E27FC236}">
                  <a16:creationId xmlns:a16="http://schemas.microsoft.com/office/drawing/2014/main" id="{803CB3E6-F654-460F-B952-DF85DD35BEC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39234" y="3853199"/>
              <a:ext cx="822829" cy="8281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1">
              <a:extLst>
                <a:ext uri="{FF2B5EF4-FFF2-40B4-BE49-F238E27FC236}">
                  <a16:creationId xmlns:a16="http://schemas.microsoft.com/office/drawing/2014/main" id="{B8A49347-A285-4953-BCC1-80417826DF1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15254" y="3958863"/>
              <a:ext cx="1335373" cy="7795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Picture 13" descr="D:\Users\Desktop\logotype.png">
              <a:extLst>
                <a:ext uri="{FF2B5EF4-FFF2-40B4-BE49-F238E27FC236}">
                  <a16:creationId xmlns:a16="http://schemas.microsoft.com/office/drawing/2014/main" id="{9CE89E58-624E-4E6D-A768-C6D7B92B07E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18928" y="4028728"/>
              <a:ext cx="1639887" cy="477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" name="Picture 2" descr="D:\docs\desktop\ELdZ_Mol_cmyk_rum.jpg">
              <a:extLst>
                <a:ext uri="{FF2B5EF4-FFF2-40B4-BE49-F238E27FC236}">
                  <a16:creationId xmlns:a16="http://schemas.microsoft.com/office/drawing/2014/main" id="{A9778FE2-A255-4AD6-8D96-5FD21765A28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print">
              <a:clrChange>
                <a:clrFrom>
                  <a:srgbClr val="FFFEFD"/>
                </a:clrFrom>
                <a:clrTo>
                  <a:srgbClr val="FFFEFD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1668"/>
            <a:stretch>
              <a:fillRect/>
            </a:stretch>
          </p:blipFill>
          <p:spPr bwMode="auto">
            <a:xfrm>
              <a:off x="-132637" y="3661229"/>
              <a:ext cx="2354767" cy="137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Picture 11" descr="F:\Branding\EU\jaune.jpg">
              <a:extLst>
                <a:ext uri="{FF2B5EF4-FFF2-40B4-BE49-F238E27FC236}">
                  <a16:creationId xmlns:a16="http://schemas.microsoft.com/office/drawing/2014/main" id="{A8788B9E-6062-4771-96C5-C2BB559F182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95121" y="3853199"/>
              <a:ext cx="1144298" cy="7770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425227382"/>
      </p:ext>
    </p:extLst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el 13">
            <a:extLst>
              <a:ext uri="{FF2B5EF4-FFF2-40B4-BE49-F238E27FC236}">
                <a16:creationId xmlns:a16="http://schemas.microsoft.com/office/drawing/2014/main" id="{90B2D1F9-E2CA-4D55-B635-ECBC43F4D92A}"/>
              </a:ext>
            </a:extLst>
          </p:cNvPr>
          <p:cNvSpPr>
            <a:spLocks noGrp="1"/>
          </p:cNvSpPr>
          <p:nvPr>
            <p:ph type="title"/>
          </p:nvPr>
        </p:nvSpPr>
        <p:spPr bwMode="gray">
          <a:xfrm>
            <a:off x="393546" y="124785"/>
            <a:ext cx="8133420" cy="637560"/>
          </a:xfrm>
        </p:spPr>
        <p:txBody>
          <a:bodyPr/>
          <a:lstStyle/>
          <a:p>
            <a:r>
              <a:rPr lang="ro-MD" dirty="0"/>
              <a:t>Obiectivul general al proiectului</a:t>
            </a:r>
            <a:endParaRPr lang="en-GB" dirty="0"/>
          </a:p>
        </p:txBody>
      </p:sp>
      <p:sp>
        <p:nvSpPr>
          <p:cNvPr id="15" name="Textplatzhalter 14">
            <a:extLst>
              <a:ext uri="{FF2B5EF4-FFF2-40B4-BE49-F238E27FC236}">
                <a16:creationId xmlns:a16="http://schemas.microsoft.com/office/drawing/2014/main" id="{A8FB38EC-D664-45D6-BF98-B60F3AA0CAD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 bwMode="gray">
          <a:xfrm>
            <a:off x="555673" y="1314763"/>
            <a:ext cx="7800535" cy="899272"/>
          </a:xfrm>
        </p:spPr>
        <p:txBody>
          <a:bodyPr/>
          <a:lstStyle/>
          <a:p>
            <a:pPr algn="just">
              <a:lnSpc>
                <a:spcPct val="200000"/>
              </a:lnSpc>
            </a:pPr>
            <a:r>
              <a:rPr lang="ro-MD" dirty="0"/>
              <a:t>Îmbunătățirea condițiilor cadru pentru implementarea politicii de dezvoltare regională orientată către cetățean în sectoarele prioritare ale prestării serviciilor publice locale</a:t>
            </a:r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090F7C1D-2A34-4F9E-9D2C-B8A5DD233ED1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r>
              <a:rPr lang="en-GB"/>
              <a:t>2</a:t>
            </a:r>
            <a:r>
              <a:rPr lang="ro-RO"/>
              <a:t>1</a:t>
            </a:r>
            <a:r>
              <a:rPr lang="en-GB"/>
              <a:t> </a:t>
            </a:r>
            <a:r>
              <a:rPr lang="ro-RO"/>
              <a:t>i</a:t>
            </a:r>
            <a:r>
              <a:rPr lang="en-GB"/>
              <a:t>an. 20</a:t>
            </a:r>
            <a:r>
              <a:rPr lang="ro-RO"/>
              <a:t>20</a:t>
            </a:r>
            <a:endParaRPr lang="en-GB"/>
          </a:p>
        </p:txBody>
      </p:sp>
      <p:sp>
        <p:nvSpPr>
          <p:cNvPr id="7" name="Fußzeilenplatzhalter 6">
            <a:extLst>
              <a:ext uri="{FF2B5EF4-FFF2-40B4-BE49-F238E27FC236}">
                <a16:creationId xmlns:a16="http://schemas.microsoft.com/office/drawing/2014/main" id="{3B750AAB-FA2B-406D-8825-3215A8A2022C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ro-RO"/>
              <a:t>Ședința Consiliului Regional de Dezvoltare</a:t>
            </a:r>
            <a:endParaRPr lang="en-GB"/>
          </a:p>
        </p:txBody>
      </p:sp>
      <p:sp>
        <p:nvSpPr>
          <p:cNvPr id="8" name="Foliennummernplatzhalter 7">
            <a:extLst>
              <a:ext uri="{FF2B5EF4-FFF2-40B4-BE49-F238E27FC236}">
                <a16:creationId xmlns:a16="http://schemas.microsoft.com/office/drawing/2014/main" id="{D25D54FE-6A0E-44D0-8176-FC1B04603263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r>
              <a:rPr lang="en-GB"/>
              <a:t>Page </a:t>
            </a:r>
            <a:fld id="{3A8B5DB7-81A8-4ED4-916B-6B23CD603687}" type="slidenum">
              <a:rPr lang="en-GB" smtClean="0"/>
              <a:pPr/>
              <a:t>2</a:t>
            </a:fld>
            <a:endParaRPr lang="en-GB"/>
          </a:p>
        </p:txBody>
      </p:sp>
      <p:pic>
        <p:nvPicPr>
          <p:cNvPr id="10" name="Picture 9" descr="C:\Users\User\Dropbox\7_Communications\md-sanitation-tunnel.jpg">
            <a:extLst>
              <a:ext uri="{FF2B5EF4-FFF2-40B4-BE49-F238E27FC236}">
                <a16:creationId xmlns:a16="http://schemas.microsoft.com/office/drawing/2014/main" id="{8C6F3FEA-E308-4947-99CD-AAA79F00A33A}"/>
              </a:ext>
            </a:extLst>
          </p:cNvPr>
          <p:cNvPicPr/>
          <p:nvPr/>
        </p:nvPicPr>
        <p:blipFill rotWithShape="1">
          <a:blip r:embed="rId3" cstate="print">
            <a:alphaModFix amt="85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11224" t="991" r="-294" b="1844"/>
          <a:stretch/>
        </p:blipFill>
        <p:spPr bwMode="auto">
          <a:xfrm>
            <a:off x="2607276" y="2724863"/>
            <a:ext cx="2117187" cy="130565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8A309500-A4B3-4851-94FA-97111A9B8C02}"/>
              </a:ext>
            </a:extLst>
          </p:cNvPr>
          <p:cNvPicPr/>
          <p:nvPr/>
        </p:nvPicPr>
        <p:blipFill>
          <a:blip r:embed="rId5" cstate="print">
            <a:alphaModFix amt="85000"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8800"/>
                    </a14:imgEffect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9278" y="2720471"/>
            <a:ext cx="1884677" cy="1305651"/>
          </a:xfrm>
          <a:prstGeom prst="rect">
            <a:avLst/>
          </a:prstGeom>
        </p:spPr>
      </p:pic>
      <p:pic>
        <p:nvPicPr>
          <p:cNvPr id="16" name="Picture 15" descr="D:\Users\Desktop\10.JPG">
            <a:extLst>
              <a:ext uri="{FF2B5EF4-FFF2-40B4-BE49-F238E27FC236}">
                <a16:creationId xmlns:a16="http://schemas.microsoft.com/office/drawing/2014/main" id="{D256F304-3392-4634-BC20-06C8B3DB64C5}"/>
              </a:ext>
            </a:extLst>
          </p:cNvPr>
          <p:cNvPicPr/>
          <p:nvPr/>
        </p:nvPicPr>
        <p:blipFill rotWithShape="1"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10" t="5917" r="13"/>
          <a:stretch/>
        </p:blipFill>
        <p:spPr bwMode="auto">
          <a:xfrm>
            <a:off x="6817669" y="2723867"/>
            <a:ext cx="1826921" cy="13056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Picture 16" descr="D:\Users\Desktop\leova_sed_12.JPG">
            <a:extLst>
              <a:ext uri="{FF2B5EF4-FFF2-40B4-BE49-F238E27FC236}">
                <a16:creationId xmlns:a16="http://schemas.microsoft.com/office/drawing/2014/main" id="{C866B3FB-2314-4B36-8F81-8CE272CF3C1E}"/>
              </a:ext>
            </a:extLst>
          </p:cNvPr>
          <p:cNvPicPr/>
          <p:nvPr/>
        </p:nvPicPr>
        <p:blipFill rotWithShape="1">
          <a:blip r:embed="rId9" cstate="print">
            <a:alphaModFix amt="85000"/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382" t="-620" r="-11277" b="717"/>
          <a:stretch/>
        </p:blipFill>
        <p:spPr bwMode="auto">
          <a:xfrm>
            <a:off x="441843" y="2724863"/>
            <a:ext cx="2302426" cy="130565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16635208"/>
      </p:ext>
    </p:extLst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el 13">
            <a:extLst>
              <a:ext uri="{FF2B5EF4-FFF2-40B4-BE49-F238E27FC236}">
                <a16:creationId xmlns:a16="http://schemas.microsoft.com/office/drawing/2014/main" id="{90B2D1F9-E2CA-4D55-B635-ECBC43F4D92A}"/>
              </a:ext>
            </a:extLst>
          </p:cNvPr>
          <p:cNvSpPr>
            <a:spLocks noGrp="1"/>
          </p:cNvSpPr>
          <p:nvPr>
            <p:ph type="title"/>
          </p:nvPr>
        </p:nvSpPr>
        <p:spPr bwMode="gray">
          <a:xfrm>
            <a:off x="483832" y="0"/>
            <a:ext cx="8560833" cy="540544"/>
          </a:xfrm>
        </p:spPr>
        <p:txBody>
          <a:bodyPr/>
          <a:lstStyle/>
          <a:p>
            <a:r>
              <a:rPr lang="ro-RO" dirty="0"/>
              <a:t>Date generale privind implementarea proiectului</a:t>
            </a:r>
            <a:endParaRPr lang="en-GB" dirty="0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516880C0-7F57-47F7-BDF0-B76A32A431C2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1876260" y="4904748"/>
            <a:ext cx="5775978" cy="92333"/>
          </a:xfrm>
        </p:spPr>
        <p:txBody>
          <a:bodyPr/>
          <a:lstStyle/>
          <a:p>
            <a:r>
              <a:rPr lang="ro-RO"/>
              <a:t>Ședința Consiliului Regional de Dezvoltare</a:t>
            </a:r>
            <a:endParaRPr lang="en-GB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C31C6066-7BF1-4902-8E0E-8610ED533B55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r>
              <a:rPr lang="en-GB"/>
              <a:t>Page </a:t>
            </a:r>
            <a:fld id="{3A8B5DB7-81A8-4ED4-916B-6B23CD603687}" type="slidenum">
              <a:rPr lang="en-GB" smtClean="0"/>
              <a:pPr/>
              <a:t>3</a:t>
            </a:fld>
            <a:endParaRPr lang="en-GB"/>
          </a:p>
        </p:txBody>
      </p:sp>
      <p:sp>
        <p:nvSpPr>
          <p:cNvPr id="16" name="Datumsplatzhalter 5">
            <a:extLst>
              <a:ext uri="{FF2B5EF4-FFF2-40B4-BE49-F238E27FC236}">
                <a16:creationId xmlns:a16="http://schemas.microsoft.com/office/drawing/2014/main" id="{8B4B4240-7722-40A3-9AB5-852CB3C6B098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1059417" y="4926383"/>
            <a:ext cx="533639" cy="92333"/>
          </a:xfrm>
        </p:spPr>
        <p:txBody>
          <a:bodyPr/>
          <a:lstStyle/>
          <a:p>
            <a:r>
              <a:rPr lang="en-GB"/>
              <a:t>2</a:t>
            </a:r>
            <a:r>
              <a:rPr lang="ro-RO"/>
              <a:t>1</a:t>
            </a:r>
            <a:r>
              <a:rPr lang="en-GB"/>
              <a:t> </a:t>
            </a:r>
            <a:r>
              <a:rPr lang="ro-RO"/>
              <a:t>i</a:t>
            </a:r>
            <a:r>
              <a:rPr lang="en-GB"/>
              <a:t>an. 20</a:t>
            </a:r>
            <a:r>
              <a:rPr lang="ro-RO"/>
              <a:t>20</a:t>
            </a:r>
            <a:endParaRPr lang="en-GB"/>
          </a:p>
        </p:txBody>
      </p:sp>
      <p:sp>
        <p:nvSpPr>
          <p:cNvPr id="26" name="Textplatzhalter 14">
            <a:extLst>
              <a:ext uri="{FF2B5EF4-FFF2-40B4-BE49-F238E27FC236}">
                <a16:creationId xmlns:a16="http://schemas.microsoft.com/office/drawing/2014/main" id="{23815703-1488-4D96-AE3A-4AFD05EF9656}"/>
              </a:ext>
            </a:extLst>
          </p:cNvPr>
          <p:cNvSpPr txBox="1">
            <a:spLocks/>
          </p:cNvSpPr>
          <p:nvPr/>
        </p:nvSpPr>
        <p:spPr bwMode="gray">
          <a:xfrm>
            <a:off x="442185" y="2944401"/>
            <a:ext cx="6608824" cy="1705276"/>
          </a:xfrm>
          <a:prstGeom prst="rect">
            <a:avLst/>
          </a:prstGeom>
        </p:spPr>
        <p:txBody>
          <a:bodyPr vert="horz" lIns="0" tIns="0" rIns="72000" bIns="0" rtlCol="0">
            <a:noAutofit/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None/>
              <a:defRPr lang="de-DE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80975" indent="-180975" algn="l" defTabSz="6858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lang="de-DE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57188" indent="-176213" algn="l" defTabSz="6858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accent1"/>
              </a:buClr>
              <a:buFont typeface="Symbol" panose="05050102010706020507" pitchFamily="18" charset="2"/>
              <a:buChar char="-"/>
              <a:defRPr lang="de-DE"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o-RO" b="1" dirty="0">
                <a:solidFill>
                  <a:srgbClr val="C00000"/>
                </a:solidFill>
              </a:rPr>
              <a:t>Finanțatori: </a:t>
            </a:r>
            <a:r>
              <a:rPr lang="en-US" b="1" dirty="0"/>
              <a:t> </a:t>
            </a:r>
            <a:endParaRPr lang="ro-RO" b="1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o-MD" dirty="0"/>
              <a:t>Ministerul Federal pentru Cooperare Economică </a:t>
            </a:r>
            <a:r>
              <a:rPr lang="ro-MD" dirty="0" err="1"/>
              <a:t>şi</a:t>
            </a:r>
            <a:r>
              <a:rPr lang="ro-MD" dirty="0"/>
              <a:t> Dezvoltare (BMZ) al Germaniei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o-MD" dirty="0"/>
              <a:t>Uniunea Europeană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o-MD" i="1" dirty="0"/>
              <a:t>Guvernul Elveției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o-MD" i="1" dirty="0"/>
              <a:t>Guvernul României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o-MD" i="1" dirty="0"/>
              <a:t>Guvernul Suediei</a:t>
            </a:r>
          </a:p>
          <a:p>
            <a:r>
              <a:rPr lang="ro-MD" i="1" dirty="0"/>
              <a:t>Notă: Finanțarea din partea Guvernelor Elveției, României și Suediei s-a finalizat în 2018/2019.</a:t>
            </a:r>
            <a:endParaRPr lang="ro-RO" i="1" dirty="0"/>
          </a:p>
          <a:p>
            <a:endParaRPr lang="en-GB" dirty="0"/>
          </a:p>
          <a:p>
            <a:endParaRPr lang="en-GB" dirty="0"/>
          </a:p>
        </p:txBody>
      </p:sp>
      <p:sp>
        <p:nvSpPr>
          <p:cNvPr id="27" name="Textplatzhalter 14">
            <a:extLst>
              <a:ext uri="{FF2B5EF4-FFF2-40B4-BE49-F238E27FC236}">
                <a16:creationId xmlns:a16="http://schemas.microsoft.com/office/drawing/2014/main" id="{D00A3051-A449-4C39-AEE7-732BAACA07AD}"/>
              </a:ext>
            </a:extLst>
          </p:cNvPr>
          <p:cNvSpPr txBox="1">
            <a:spLocks/>
          </p:cNvSpPr>
          <p:nvPr/>
        </p:nvSpPr>
        <p:spPr bwMode="gray">
          <a:xfrm>
            <a:off x="442185" y="2055265"/>
            <a:ext cx="7586528" cy="755593"/>
          </a:xfrm>
          <a:prstGeom prst="rect">
            <a:avLst/>
          </a:prstGeom>
        </p:spPr>
        <p:txBody>
          <a:bodyPr vert="horz" lIns="0" tIns="0" rIns="72000" bIns="0" rtlCol="0">
            <a:noAutofit/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None/>
              <a:defRPr lang="de-DE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80975" indent="-180975" algn="l" defTabSz="6858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lang="de-DE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57188" indent="-176213" algn="l" defTabSz="6858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accent1"/>
              </a:buClr>
              <a:buFont typeface="Symbol" panose="05050102010706020507" pitchFamily="18" charset="2"/>
              <a:buChar char="-"/>
              <a:defRPr lang="de-DE"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o-RO" b="1" dirty="0">
                <a:solidFill>
                  <a:srgbClr val="C00000"/>
                </a:solidFill>
              </a:rPr>
              <a:t>Parteneri cheie: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o-RO" dirty="0"/>
              <a:t>Ministerul Agriculturii, Dezvoltării Regionale și Mediului (MADRM)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o-RO" dirty="0"/>
              <a:t>Agențiile de Dezvoltare Regională (Nord, Centru, Sud, Găgăuzia)</a:t>
            </a:r>
          </a:p>
          <a:p>
            <a:endParaRPr lang="ro-RO" dirty="0"/>
          </a:p>
          <a:p>
            <a:endParaRPr lang="en-GB" dirty="0"/>
          </a:p>
          <a:p>
            <a:endParaRPr lang="en-GB" dirty="0"/>
          </a:p>
        </p:txBody>
      </p:sp>
      <p:sp>
        <p:nvSpPr>
          <p:cNvPr id="28" name="Textplatzhalter 14">
            <a:extLst>
              <a:ext uri="{FF2B5EF4-FFF2-40B4-BE49-F238E27FC236}">
                <a16:creationId xmlns:a16="http://schemas.microsoft.com/office/drawing/2014/main" id="{7537AB08-4FE8-4C20-8F87-961865ED0773}"/>
              </a:ext>
            </a:extLst>
          </p:cNvPr>
          <p:cNvSpPr txBox="1">
            <a:spLocks/>
          </p:cNvSpPr>
          <p:nvPr/>
        </p:nvSpPr>
        <p:spPr bwMode="gray">
          <a:xfrm>
            <a:off x="442185" y="754644"/>
            <a:ext cx="3126008" cy="1259882"/>
          </a:xfrm>
          <a:prstGeom prst="rect">
            <a:avLst/>
          </a:prstGeom>
        </p:spPr>
        <p:txBody>
          <a:bodyPr vert="horz" lIns="0" tIns="0" rIns="72000" bIns="0" rtlCol="0">
            <a:noAutofit/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None/>
              <a:defRPr lang="de-DE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80975" indent="-180975" algn="l" defTabSz="6858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lang="de-DE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57188" indent="-176213" algn="l" defTabSz="6858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accent1"/>
              </a:buClr>
              <a:buFont typeface="Symbol" panose="05050102010706020507" pitchFamily="18" charset="2"/>
              <a:buChar char="-"/>
              <a:defRPr lang="de-DE"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o-RO" b="1" dirty="0">
                <a:solidFill>
                  <a:srgbClr val="C00000"/>
                </a:solidFill>
              </a:rPr>
              <a:t>Sectoare prioritare: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o-MD" dirty="0"/>
              <a:t>Aprovizionare</a:t>
            </a:r>
            <a:r>
              <a:rPr lang="ro-MD" b="1" dirty="0">
                <a:solidFill>
                  <a:srgbClr val="C00000"/>
                </a:solidFill>
              </a:rPr>
              <a:t> </a:t>
            </a:r>
            <a:r>
              <a:rPr lang="ro-MD" dirty="0"/>
              <a:t>cu apă și canalizare (AAC)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o-MD" dirty="0"/>
              <a:t>Eficiență energetică (EE) în clădiri publice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o-MD" i="1" dirty="0"/>
              <a:t>Managementul deșeurilor solide (MDS)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o-MD" i="1" dirty="0"/>
              <a:t>Drumuri regionale și locale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42126349"/>
      </p:ext>
    </p:extLst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3CC10F56-1E3F-46F4-9D85-2BFE465FDD77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r>
              <a:rPr lang="en-GB"/>
              <a:t>2</a:t>
            </a:r>
            <a:r>
              <a:rPr lang="ro-RO"/>
              <a:t>1</a:t>
            </a:r>
            <a:r>
              <a:rPr lang="en-GB"/>
              <a:t> </a:t>
            </a:r>
            <a:r>
              <a:rPr lang="ro-RO"/>
              <a:t>i</a:t>
            </a:r>
            <a:r>
              <a:rPr lang="en-GB"/>
              <a:t>an. 20</a:t>
            </a:r>
            <a:r>
              <a:rPr lang="ro-RO"/>
              <a:t>20</a:t>
            </a:r>
            <a:endParaRPr lang="en-GB"/>
          </a:p>
        </p:txBody>
      </p:sp>
      <p:sp>
        <p:nvSpPr>
          <p:cNvPr id="7" name="Fußzeilenplatzhalter 6">
            <a:extLst>
              <a:ext uri="{FF2B5EF4-FFF2-40B4-BE49-F238E27FC236}">
                <a16:creationId xmlns:a16="http://schemas.microsoft.com/office/drawing/2014/main" id="{A89BDD9C-624B-4400-80C3-3D59FF190CE3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ro-RO"/>
              <a:t>Ședința Consiliului Regional de Dezvoltare</a:t>
            </a:r>
            <a:endParaRPr lang="en-GB"/>
          </a:p>
        </p:txBody>
      </p:sp>
      <p:sp>
        <p:nvSpPr>
          <p:cNvPr id="8" name="Foliennummernplatzhalter 7">
            <a:extLst>
              <a:ext uri="{FF2B5EF4-FFF2-40B4-BE49-F238E27FC236}">
                <a16:creationId xmlns:a16="http://schemas.microsoft.com/office/drawing/2014/main" id="{87C4026E-B025-4595-AD83-F289D25BF019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r>
              <a:rPr lang="en-GB"/>
              <a:t>Page </a:t>
            </a:r>
            <a:fld id="{3A8B5DB7-81A8-4ED4-916B-6B23CD603687}" type="slidenum">
              <a:rPr lang="en-GB" smtClean="0"/>
              <a:pPr/>
              <a:t>4</a:t>
            </a:fld>
            <a:endParaRPr lang="en-GB"/>
          </a:p>
        </p:txBody>
      </p:sp>
      <p:sp>
        <p:nvSpPr>
          <p:cNvPr id="9" name="Titel 13">
            <a:extLst>
              <a:ext uri="{FF2B5EF4-FFF2-40B4-BE49-F238E27FC236}">
                <a16:creationId xmlns:a16="http://schemas.microsoft.com/office/drawing/2014/main" id="{A71E7A6B-110D-4AA3-A383-B1E41EEFFE5C}"/>
              </a:ext>
            </a:extLst>
          </p:cNvPr>
          <p:cNvSpPr>
            <a:spLocks noGrp="1"/>
          </p:cNvSpPr>
          <p:nvPr>
            <p:ph type="title"/>
          </p:nvPr>
        </p:nvSpPr>
        <p:spPr bwMode="gray">
          <a:xfrm>
            <a:off x="454095" y="235739"/>
            <a:ext cx="8560833" cy="540544"/>
          </a:xfrm>
        </p:spPr>
        <p:txBody>
          <a:bodyPr/>
          <a:lstStyle/>
          <a:p>
            <a:r>
              <a:rPr lang="ro-RO"/>
              <a:t>Date generale </a:t>
            </a:r>
            <a:r>
              <a:rPr lang="ro-RO" b="0" i="1"/>
              <a:t>(continuare)</a:t>
            </a:r>
            <a:endParaRPr lang="en-GB" b="0" i="1"/>
          </a:p>
        </p:txBody>
      </p:sp>
      <p:sp>
        <p:nvSpPr>
          <p:cNvPr id="11" name="Textplatzhalter 14">
            <a:extLst>
              <a:ext uri="{FF2B5EF4-FFF2-40B4-BE49-F238E27FC236}">
                <a16:creationId xmlns:a16="http://schemas.microsoft.com/office/drawing/2014/main" id="{77C9770D-B716-407F-88DF-AB6C814E6A8E}"/>
              </a:ext>
            </a:extLst>
          </p:cNvPr>
          <p:cNvSpPr txBox="1">
            <a:spLocks/>
          </p:cNvSpPr>
          <p:nvPr/>
        </p:nvSpPr>
        <p:spPr bwMode="gray">
          <a:xfrm>
            <a:off x="449817" y="2092303"/>
            <a:ext cx="1808049" cy="537906"/>
          </a:xfrm>
          <a:prstGeom prst="rect">
            <a:avLst/>
          </a:prstGeom>
        </p:spPr>
        <p:txBody>
          <a:bodyPr vert="horz" lIns="0" tIns="0" rIns="72000" bIns="0" rtlCol="0">
            <a:noAutofit/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None/>
              <a:defRPr lang="de-DE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80975" indent="-180975" algn="l" defTabSz="6858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lang="de-DE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57188" indent="-176213" algn="l" defTabSz="6858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accent1"/>
              </a:buClr>
              <a:buFont typeface="Symbol" panose="05050102010706020507" pitchFamily="18" charset="2"/>
              <a:buChar char="-"/>
              <a:defRPr lang="de-DE"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o-RO" b="1" dirty="0">
                <a:solidFill>
                  <a:srgbClr val="C00000"/>
                </a:solidFill>
              </a:rPr>
              <a:t>Bugetul fazei I și II: </a:t>
            </a:r>
          </a:p>
          <a:p>
            <a:r>
              <a:rPr lang="ro-RO" dirty="0"/>
              <a:t>85 milioane EUR</a:t>
            </a:r>
          </a:p>
          <a:p>
            <a:endParaRPr lang="ro-RO" dirty="0"/>
          </a:p>
          <a:p>
            <a:endParaRPr lang="en-GB" dirty="0"/>
          </a:p>
          <a:p>
            <a:endParaRPr lang="en-GB" dirty="0"/>
          </a:p>
        </p:txBody>
      </p:sp>
      <p:sp>
        <p:nvSpPr>
          <p:cNvPr id="13" name="Textplatzhalter 14">
            <a:extLst>
              <a:ext uri="{FF2B5EF4-FFF2-40B4-BE49-F238E27FC236}">
                <a16:creationId xmlns:a16="http://schemas.microsoft.com/office/drawing/2014/main" id="{7E46121E-384F-4AFF-BD4D-23376B9BD4E5}"/>
              </a:ext>
            </a:extLst>
          </p:cNvPr>
          <p:cNvSpPr txBox="1">
            <a:spLocks/>
          </p:cNvSpPr>
          <p:nvPr/>
        </p:nvSpPr>
        <p:spPr bwMode="gray">
          <a:xfrm>
            <a:off x="449817" y="1227395"/>
            <a:ext cx="7428098" cy="537906"/>
          </a:xfrm>
          <a:prstGeom prst="rect">
            <a:avLst/>
          </a:prstGeom>
        </p:spPr>
        <p:txBody>
          <a:bodyPr vert="horz" lIns="0" tIns="0" rIns="72000" bIns="0" rtlCol="0">
            <a:noAutofit/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None/>
              <a:defRPr lang="de-DE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80975" indent="-180975" algn="l" defTabSz="6858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lang="de-DE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57188" indent="-176213" algn="l" defTabSz="6858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accent1"/>
              </a:buClr>
              <a:buFont typeface="Symbol" panose="05050102010706020507" pitchFamily="18" charset="2"/>
              <a:buChar char="-"/>
              <a:defRPr lang="de-DE"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o-RO" b="1">
                <a:solidFill>
                  <a:srgbClr val="C00000"/>
                </a:solidFill>
              </a:rPr>
              <a:t>Asistența tehnică: </a:t>
            </a:r>
          </a:p>
          <a:p>
            <a:pPr>
              <a:lnSpc>
                <a:spcPct val="100000"/>
              </a:lnSpc>
            </a:pPr>
            <a:r>
              <a:rPr lang="ro-RO"/>
              <a:t>Proiectul este implementat de către GIZ (Agenția de Cooperare Internațională a Germaniei)</a:t>
            </a:r>
          </a:p>
          <a:p>
            <a:endParaRPr lang="en-GB"/>
          </a:p>
          <a:p>
            <a:endParaRPr lang="en-GB"/>
          </a:p>
        </p:txBody>
      </p:sp>
      <p:sp>
        <p:nvSpPr>
          <p:cNvPr id="10" name="Textplatzhalter 14">
            <a:extLst>
              <a:ext uri="{FF2B5EF4-FFF2-40B4-BE49-F238E27FC236}">
                <a16:creationId xmlns:a16="http://schemas.microsoft.com/office/drawing/2014/main" id="{FFB12E11-9040-43FB-B945-8AD4B6C9552D}"/>
              </a:ext>
            </a:extLst>
          </p:cNvPr>
          <p:cNvSpPr txBox="1">
            <a:spLocks/>
          </p:cNvSpPr>
          <p:nvPr/>
        </p:nvSpPr>
        <p:spPr bwMode="gray">
          <a:xfrm>
            <a:off x="492013" y="2957210"/>
            <a:ext cx="8037264" cy="231663"/>
          </a:xfrm>
          <a:prstGeom prst="rect">
            <a:avLst/>
          </a:prstGeom>
        </p:spPr>
        <p:txBody>
          <a:bodyPr vert="horz" lIns="0" tIns="0" rIns="72000" bIns="0" rtlCol="0">
            <a:noAutofit/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None/>
              <a:defRPr lang="de-DE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80975" indent="-180975" algn="l" defTabSz="6858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lang="de-DE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57188" indent="-176213" algn="l" defTabSz="6858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accent1"/>
              </a:buClr>
              <a:buFont typeface="Symbol" panose="05050102010706020507" pitchFamily="18" charset="2"/>
              <a:buChar char="-"/>
              <a:defRPr lang="de-DE"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o-MD" b="1" dirty="0">
                <a:solidFill>
                  <a:srgbClr val="C00000"/>
                </a:solidFill>
              </a:rPr>
              <a:t>Proiectul este implementat pe baza negocierilor bilaterale la nivel de guverne Republica Moldova – Germania:</a:t>
            </a:r>
            <a:endParaRPr lang="ro-MD" dirty="0"/>
          </a:p>
          <a:p>
            <a:endParaRPr lang="en-GB" dirty="0"/>
          </a:p>
          <a:p>
            <a:endParaRPr lang="en-GB" dirty="0"/>
          </a:p>
        </p:txBody>
      </p:sp>
      <p:sp>
        <p:nvSpPr>
          <p:cNvPr id="12" name="Textplatzhalter 14">
            <a:extLst>
              <a:ext uri="{FF2B5EF4-FFF2-40B4-BE49-F238E27FC236}">
                <a16:creationId xmlns:a16="http://schemas.microsoft.com/office/drawing/2014/main" id="{5AB16C73-3FF4-4CCC-B162-C2F9F1BDC59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 bwMode="gray">
          <a:xfrm>
            <a:off x="492012" y="3268882"/>
            <a:ext cx="4610185" cy="755277"/>
          </a:xfrm>
        </p:spPr>
        <p:txBody>
          <a:bodyPr/>
          <a:lstStyle/>
          <a:p>
            <a:r>
              <a:rPr lang="ro-RO" i="1" dirty="0"/>
              <a:t>Faza I: 01/2010 – 12/2015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o-RO" dirty="0"/>
              <a:t>Planificare și programare regională în sectoarele prioritare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o-RO" dirty="0"/>
              <a:t>Implementarea proiectelor pilot de infrastructură</a:t>
            </a:r>
          </a:p>
          <a:p>
            <a:endParaRPr lang="ro-RO" dirty="0"/>
          </a:p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72681758"/>
      </p:ext>
    </p:extLst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6A4E2C2-B811-4466-AA1C-B2CBE93BFA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226" y="269162"/>
            <a:ext cx="8560833" cy="540544"/>
          </a:xfrm>
        </p:spPr>
        <p:txBody>
          <a:bodyPr/>
          <a:lstStyle/>
          <a:p>
            <a:r>
              <a:rPr lang="ro-RO" sz="1200" b="0" i="1"/>
              <a:t>Faza II: 01/2016 – 12/2021 </a:t>
            </a:r>
            <a:endParaRPr lang="en-US" sz="1200" b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B73113B-7269-4587-8CBC-4CDBA98F7067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r>
              <a:rPr lang="en-GB"/>
              <a:t>2</a:t>
            </a:r>
            <a:r>
              <a:rPr lang="ro-RO"/>
              <a:t>1</a:t>
            </a:r>
            <a:r>
              <a:rPr lang="en-GB"/>
              <a:t> </a:t>
            </a:r>
            <a:r>
              <a:rPr lang="ro-RO"/>
              <a:t>i</a:t>
            </a:r>
            <a:r>
              <a:rPr lang="en-GB"/>
              <a:t>an. 20</a:t>
            </a:r>
            <a:r>
              <a:rPr lang="ro-RO"/>
              <a:t>20</a:t>
            </a:r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771E02E-170E-40E9-8764-7CFE09001000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r>
              <a:rPr lang="en-GB"/>
              <a:t>Page </a:t>
            </a:r>
            <a:fld id="{3A8B5DB7-81A8-4ED4-916B-6B23CD603687}" type="slidenum">
              <a:rPr lang="en-GB" smtClean="0"/>
              <a:pPr/>
              <a:t>5</a:t>
            </a:fld>
            <a:endParaRPr lang="en-GB"/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B1AC6C27-9875-4C64-AD9B-3BA66E12BA9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76567047"/>
              </p:ext>
            </p:extLst>
          </p:nvPr>
        </p:nvGraphicFramePr>
        <p:xfrm>
          <a:off x="550226" y="1047750"/>
          <a:ext cx="6888830" cy="3286044"/>
        </p:xfrm>
        <a:graphic>
          <a:graphicData uri="http://schemas.openxmlformats.org/drawingml/2006/table">
            <a:tbl>
              <a:tblPr firstRow="1" firstCol="1" bandRow="1">
                <a:tableStyleId>{2D5ABB26-0587-4C30-8999-92F81FD0307C}</a:tableStyleId>
              </a:tblPr>
              <a:tblGrid>
                <a:gridCol w="1159471">
                  <a:extLst>
                    <a:ext uri="{9D8B030D-6E8A-4147-A177-3AD203B41FA5}">
                      <a16:colId xmlns:a16="http://schemas.microsoft.com/office/drawing/2014/main" val="2199999573"/>
                    </a:ext>
                  </a:extLst>
                </a:gridCol>
                <a:gridCol w="3868480">
                  <a:extLst>
                    <a:ext uri="{9D8B030D-6E8A-4147-A177-3AD203B41FA5}">
                      <a16:colId xmlns:a16="http://schemas.microsoft.com/office/drawing/2014/main" val="3652803816"/>
                    </a:ext>
                  </a:extLst>
                </a:gridCol>
                <a:gridCol w="1860879">
                  <a:extLst>
                    <a:ext uri="{9D8B030D-6E8A-4147-A177-3AD203B41FA5}">
                      <a16:colId xmlns:a16="http://schemas.microsoft.com/office/drawing/2014/main" val="4130802949"/>
                    </a:ext>
                  </a:extLst>
                </a:gridCol>
              </a:tblGrid>
              <a:tr h="98581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MD" sz="1000">
                          <a:effectLst/>
                        </a:rPr>
                        <a:t> </a:t>
                      </a: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MD" sz="1000">
                          <a:effectLst/>
                        </a:rPr>
                        <a:t>Național</a:t>
                      </a: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MD" sz="1000">
                          <a:effectLst/>
                        </a:rPr>
                        <a:t> </a:t>
                      </a:r>
                      <a:endParaRPr lang="ro-MD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F8D7"/>
                    </a:solidFill>
                  </a:tcPr>
                </a:tc>
                <a:tc>
                  <a:txBody>
                    <a:bodyPr/>
                    <a:lstStyle/>
                    <a:p>
                      <a:pPr marL="10287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MD" sz="1000" dirty="0">
                          <a:effectLst/>
                        </a:rPr>
                        <a:t> </a:t>
                      </a:r>
                    </a:p>
                    <a:p>
                      <a:pPr marL="168275" marR="0" lvl="0" indent="-168275" algn="just">
                        <a:spcBef>
                          <a:spcPts val="0"/>
                        </a:spcBef>
                        <a:spcAft>
                          <a:spcPts val="0"/>
                        </a:spcAft>
                        <a:buSzPts val="1000"/>
                        <a:buFont typeface="Symbol" panose="05050102010706020507" pitchFamily="18" charset="2"/>
                        <a:buChar char=""/>
                      </a:pPr>
                      <a:r>
                        <a:rPr lang="ro-MD" sz="1000" dirty="0">
                          <a:effectLst/>
                        </a:rPr>
                        <a:t>Suport Ministerului Agriculturii, Dezvoltării Regionale și Mediului în instituirea unui cadru coerent pentru implementarea eficientă a politicii naționale de dezvoltare regională, în conformitate cu standardele UE din domeniu. </a:t>
                      </a:r>
                    </a:p>
                    <a:p>
                      <a:pPr marL="0" marR="0" lvl="0" indent="0" algn="just">
                        <a:spcBef>
                          <a:spcPts val="0"/>
                        </a:spcBef>
                        <a:spcAft>
                          <a:spcPts val="0"/>
                        </a:spcAft>
                        <a:buSzPts val="1000"/>
                        <a:buFont typeface="Symbol" panose="05050102010706020507" pitchFamily="18" charset="2"/>
                        <a:buNone/>
                      </a:pPr>
                      <a:endParaRPr lang="ro-MD" sz="1000" dirty="0">
                        <a:effectLst/>
                        <a:latin typeface="Garamond" panose="020204040303010108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F8D7"/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457200" marR="50800" indent="-225425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MD" sz="1000" dirty="0">
                          <a:effectLst/>
                        </a:rPr>
                        <a:t>     Măsuri comune:</a:t>
                      </a:r>
                    </a:p>
                    <a:p>
                      <a:pPr marL="10287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MD" sz="1000" dirty="0">
                          <a:effectLst/>
                        </a:rPr>
                        <a:t> </a:t>
                      </a:r>
                    </a:p>
                    <a:p>
                      <a:pPr marL="112713" marR="0" lvl="0" indent="-112713" algn="just">
                        <a:spcBef>
                          <a:spcPts val="0"/>
                        </a:spcBef>
                        <a:spcAft>
                          <a:spcPts val="0"/>
                        </a:spcAft>
                        <a:buSzPts val="1000"/>
                        <a:buFont typeface="Symbol" panose="05050102010706020507" pitchFamily="18" charset="2"/>
                        <a:buChar char=""/>
                      </a:pPr>
                      <a:r>
                        <a:rPr lang="ro-MD" sz="1000" dirty="0">
                          <a:effectLst/>
                        </a:rPr>
                        <a:t>Reprezentanții autorităților publice locale și furnizorii de servicii locale beneficiază de instruiri specializate care îi ajută să îmbunătățească serviciile publice locale în sectoarele prioritare.</a:t>
                      </a:r>
                    </a:p>
                    <a:p>
                      <a:pPr marL="112713" marR="0" lvl="0" indent="-112713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000"/>
                        <a:buFont typeface="Symbol" panose="05050102010706020507" pitchFamily="18" charset="2"/>
                        <a:buChar char=""/>
                      </a:pPr>
                      <a:endParaRPr lang="ro-MD" sz="1000" dirty="0">
                        <a:effectLst/>
                      </a:endParaRPr>
                    </a:p>
                    <a:p>
                      <a:pPr marL="112713" marR="0" lvl="0" indent="-112713" algn="just">
                        <a:spcBef>
                          <a:spcPts val="0"/>
                        </a:spcBef>
                        <a:spcAft>
                          <a:spcPts val="0"/>
                        </a:spcAft>
                        <a:buSzPts val="1000"/>
                        <a:buFont typeface="Symbol" panose="05050102010706020507" pitchFamily="18" charset="2"/>
                        <a:buChar char=""/>
                      </a:pPr>
                      <a:r>
                        <a:rPr lang="ro-MD" sz="1000" dirty="0">
                          <a:effectLst/>
                        </a:rPr>
                        <a:t>Organizațiile societății civile implică activ cetățenii să participe la implementarea proiectelor de infrastructură la toate nivelurile.</a:t>
                      </a:r>
                      <a:endParaRPr lang="ro-MD" sz="1000" dirty="0">
                        <a:effectLst/>
                        <a:latin typeface="Garamond" panose="020204040303010108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32525015"/>
                  </a:ext>
                </a:extLst>
              </a:tr>
              <a:tr h="131441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MD" sz="1000" dirty="0">
                          <a:effectLst/>
                        </a:rPr>
                        <a:t> </a:t>
                      </a: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MD" sz="1000" dirty="0">
                          <a:effectLst/>
                        </a:rPr>
                        <a:t>Regional</a:t>
                      </a: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MD" sz="1000" dirty="0">
                          <a:effectLst/>
                        </a:rPr>
                        <a:t> </a:t>
                      </a:r>
                      <a:endParaRPr lang="ro-MD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5F6FF"/>
                    </a:solidFill>
                  </a:tcPr>
                </a:tc>
                <a:tc>
                  <a:txBody>
                    <a:bodyPr/>
                    <a:lstStyle/>
                    <a:p>
                      <a:pPr marL="10287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MD" sz="1000" dirty="0">
                          <a:effectLst/>
                        </a:rPr>
                        <a:t> </a:t>
                      </a:r>
                    </a:p>
                    <a:p>
                      <a:pPr marL="168275" marR="0" lvl="0" indent="-168275" algn="just">
                        <a:spcBef>
                          <a:spcPts val="0"/>
                        </a:spcBef>
                        <a:spcAft>
                          <a:spcPts val="0"/>
                        </a:spcAft>
                        <a:buSzPts val="1000"/>
                        <a:buFont typeface="Symbol" panose="05050102010706020507" pitchFamily="18" charset="2"/>
                        <a:buChar char=""/>
                      </a:pPr>
                      <a:r>
                        <a:rPr lang="ro-MD" sz="1000" dirty="0">
                          <a:effectLst/>
                        </a:rPr>
                        <a:t>Dezvoltarea capacităților Consiliilor regionale pentru dezvoltare și Agențiilor de dezvoltare regională din 4 regiuni de dezvoltare (Nord, Centru, Sud și UTA Găgăuzia) de a: </a:t>
                      </a:r>
                    </a:p>
                    <a:p>
                      <a:pPr marL="0" marR="0" lvl="0" indent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000"/>
                        <a:buFont typeface="Symbol" panose="05050102010706020507" pitchFamily="18" charset="2"/>
                        <a:buNone/>
                      </a:pPr>
                      <a:r>
                        <a:rPr lang="ro-MD" sz="1000" dirty="0">
                          <a:effectLst/>
                        </a:rPr>
                        <a:t>        - dezvolta un proces participativ de planificare integrată;</a:t>
                      </a:r>
                    </a:p>
                    <a:p>
                      <a:pPr marL="0" marR="0" lvl="0" indent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000"/>
                        <a:buFont typeface="Symbol" panose="05050102010706020507" pitchFamily="18" charset="2"/>
                        <a:buNone/>
                      </a:pPr>
                      <a:r>
                        <a:rPr lang="ro-MD" sz="1000" dirty="0">
                          <a:effectLst/>
                        </a:rPr>
                        <a:t>        - coordona și implementa strategiile de dezvoltare regională;                              </a:t>
                      </a:r>
                    </a:p>
                    <a:p>
                      <a:pPr marL="0" marR="0" lvl="0" indent="0" algn="just">
                        <a:spcBef>
                          <a:spcPts val="0"/>
                        </a:spcBef>
                        <a:spcAft>
                          <a:spcPts val="0"/>
                        </a:spcAft>
                        <a:buSzPts val="1000"/>
                        <a:buFont typeface="Symbol" panose="05050102010706020507" pitchFamily="18" charset="2"/>
                        <a:buNone/>
                      </a:pPr>
                      <a:r>
                        <a:rPr lang="ro-MD" sz="1000" dirty="0">
                          <a:effectLst/>
                        </a:rPr>
                        <a:t>        - implementa proiecte de infrastructură.</a:t>
                      </a:r>
                      <a:endParaRPr lang="ro-MD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5F6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1218381"/>
                  </a:ext>
                </a:extLst>
              </a:tr>
              <a:tr h="98581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MD" sz="1000" dirty="0">
                          <a:effectLst/>
                        </a:rPr>
                        <a:t> </a:t>
                      </a: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MD" sz="1000" dirty="0">
                          <a:effectLst/>
                        </a:rPr>
                        <a:t>Local</a:t>
                      </a: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MD" sz="1000" dirty="0">
                          <a:effectLst/>
                        </a:rPr>
                        <a:t> </a:t>
                      </a:r>
                      <a:endParaRPr lang="ro-MD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6D5F3"/>
                    </a:solidFill>
                  </a:tcPr>
                </a:tc>
                <a:tc>
                  <a:txBody>
                    <a:bodyPr/>
                    <a:lstStyle/>
                    <a:p>
                      <a:pPr marL="10287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MD" sz="1000" dirty="0">
                          <a:effectLst/>
                        </a:rPr>
                        <a:t> </a:t>
                      </a:r>
                    </a:p>
                    <a:p>
                      <a:pPr marL="168275" marR="0" lvl="0" indent="-168275" algn="just">
                        <a:spcBef>
                          <a:spcPts val="0"/>
                        </a:spcBef>
                        <a:spcAft>
                          <a:spcPts val="0"/>
                        </a:spcAft>
                        <a:buSzPts val="1000"/>
                        <a:buFont typeface="Symbol" panose="05050102010706020507" pitchFamily="18" charset="2"/>
                        <a:buChar char=""/>
                      </a:pPr>
                      <a:r>
                        <a:rPr lang="ro-MD" sz="1000" dirty="0">
                          <a:effectLst/>
                        </a:rPr>
                        <a:t>Fortificarea </a:t>
                      </a:r>
                      <a:r>
                        <a:rPr lang="ro-MD" sz="1000" noProof="0" dirty="0">
                          <a:effectLst/>
                        </a:rPr>
                        <a:t>capacităților</a:t>
                      </a:r>
                      <a:r>
                        <a:rPr lang="ro-MD" sz="1000" dirty="0">
                          <a:effectLst/>
                        </a:rPr>
                        <a:t> </a:t>
                      </a:r>
                      <a:r>
                        <a:rPr lang="ro-MD" sz="1000" noProof="0" dirty="0">
                          <a:effectLst/>
                        </a:rPr>
                        <a:t>autorităților</a:t>
                      </a:r>
                      <a:r>
                        <a:rPr lang="ro-MD" sz="1000" dirty="0">
                          <a:effectLst/>
                        </a:rPr>
                        <a:t> </a:t>
                      </a:r>
                      <a:r>
                        <a:rPr lang="ro-MD" sz="1000" noProof="0" dirty="0">
                          <a:effectLst/>
                        </a:rPr>
                        <a:t>publice</a:t>
                      </a:r>
                      <a:r>
                        <a:rPr lang="ro-MD" sz="1000" dirty="0">
                          <a:effectLst/>
                        </a:rPr>
                        <a:t> locale partenere în planificarea participativă și cooperarea intercomunitară, precum și suport pentru comunitățile locale de a monitoriza procesele de achiziții și implementarea proiectelor de infrastructură. </a:t>
                      </a:r>
                    </a:p>
                    <a:p>
                      <a:pPr marL="342900" marR="0" lvl="0" indent="-342900" algn="just">
                        <a:spcBef>
                          <a:spcPts val="0"/>
                        </a:spcBef>
                        <a:spcAft>
                          <a:spcPts val="0"/>
                        </a:spcAft>
                        <a:buSzPts val="1000"/>
                        <a:buFont typeface="Symbol" panose="05050102010706020507" pitchFamily="18" charset="2"/>
                        <a:buChar char=""/>
                      </a:pPr>
                      <a:endParaRPr lang="ro-MD" sz="1000" dirty="0">
                        <a:effectLst/>
                        <a:latin typeface="Garamond" panose="020204040303010108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6D5F3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1952307"/>
                  </a:ext>
                </a:extLst>
              </a:tr>
            </a:tbl>
          </a:graphicData>
        </a:graphic>
      </p:graphicFrame>
      <p:sp>
        <p:nvSpPr>
          <p:cNvPr id="9" name="Fußzeilenplatzhalter 5">
            <a:extLst>
              <a:ext uri="{FF2B5EF4-FFF2-40B4-BE49-F238E27FC236}">
                <a16:creationId xmlns:a16="http://schemas.microsoft.com/office/drawing/2014/main" id="{E3C3EFCC-2FFC-4791-BEE6-4E1B2145A7B6}"/>
              </a:ext>
            </a:extLst>
          </p:cNvPr>
          <p:cNvSpPr txBox="1">
            <a:spLocks noGrp="1"/>
          </p:cNvSpPr>
          <p:nvPr>
            <p:ph type="ftr" sz="quarter" idx="16"/>
          </p:nvPr>
        </p:nvSpPr>
        <p:spPr bwMode="gray">
          <a:xfrm>
            <a:off x="1846263" y="4926013"/>
            <a:ext cx="5776912" cy="92075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defPPr>
              <a:defRPr lang="de-DE"/>
            </a:defPPr>
            <a:lvl1pPr marL="0" algn="l" defTabSz="685800" rtl="0" eaLnBrk="1" latinLnBrk="0" hangingPunct="1">
              <a:defRPr lang="de-DE" sz="600" kern="1200" spc="38" baseline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o-RO"/>
              <a:t>Ședința Consiliului Regional de Dezvoltare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91991381"/>
      </p:ext>
    </p:extLst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6216D7D-FBC0-4766-A988-DEC19E189D3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37082" y="828415"/>
            <a:ext cx="7946200" cy="3880478"/>
          </a:xfrm>
        </p:spPr>
        <p:txBody>
          <a:bodyPr vert="horz" lIns="0" tIns="0" rIns="72000" bIns="0" rtlCol="0" anchor="t">
            <a:noAutofit/>
          </a:bodyPr>
          <a:lstStyle/>
          <a:p>
            <a:r>
              <a:rPr lang="ro-MD" b="1" dirty="0">
                <a:solidFill>
                  <a:srgbClr val="C00000"/>
                </a:solidFill>
                <a:cs typeface="Arial"/>
              </a:rPr>
              <a:t>Obiectiv specific:</a:t>
            </a:r>
            <a:endParaRPr lang="ro-MD" b="1" dirty="0">
              <a:solidFill>
                <a:srgbClr val="C00000"/>
              </a:solidFill>
              <a:ea typeface="+mn-lt"/>
              <a:cs typeface="+mn-lt"/>
            </a:endParaRPr>
          </a:p>
          <a:p>
            <a:pPr marL="285750" indent="-285750">
              <a:buChar char="•"/>
            </a:pPr>
            <a:r>
              <a:rPr lang="ro-MD" dirty="0">
                <a:cs typeface="Arial"/>
              </a:rPr>
              <a:t>Capacitățile de planificare, coordonare și implementare ale CRD-urilor și APL-urilor partenere ale proiectului sunt îmbunătățite</a:t>
            </a:r>
          </a:p>
          <a:p>
            <a:pPr>
              <a:spcBef>
                <a:spcPts val="1200"/>
              </a:spcBef>
            </a:pPr>
            <a:r>
              <a:rPr lang="ro-MD" b="1" dirty="0">
                <a:solidFill>
                  <a:srgbClr val="C00000"/>
                </a:solidFill>
                <a:ea typeface="+mn-lt"/>
                <a:cs typeface="+mn-lt"/>
              </a:rPr>
              <a:t>Puncte de reper:</a:t>
            </a:r>
          </a:p>
          <a:p>
            <a:pPr marL="171450" indent="-1714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ro-MD" dirty="0">
                <a:ea typeface="+mn-lt"/>
                <a:cs typeface="+mn-lt"/>
              </a:rPr>
              <a:t>Experiența din trecut: crearea comisiilor regionale sectoriale pe sectoarele prioritare (apă și canalizare, deșeuri)</a:t>
            </a:r>
          </a:p>
          <a:p>
            <a:pPr>
              <a:spcBef>
                <a:spcPts val="1200"/>
              </a:spcBef>
            </a:pPr>
            <a:r>
              <a:rPr lang="ro-MD" b="1" dirty="0">
                <a:solidFill>
                  <a:srgbClr val="C00000"/>
                </a:solidFill>
                <a:ea typeface="+mn-lt"/>
                <a:cs typeface="+mn-lt"/>
              </a:rPr>
              <a:t>Domenii de intervenție:</a:t>
            </a:r>
          </a:p>
          <a:p>
            <a:pPr marL="171450" indent="-1714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ro-MD" dirty="0">
                <a:ea typeface="+mn-lt"/>
                <a:cs typeface="+mn-lt"/>
              </a:rPr>
              <a:t>Dezvoltarea campaniilor de promovare a regiunilor</a:t>
            </a:r>
          </a:p>
          <a:p>
            <a:pPr marL="171450" indent="-1714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ro-MD" dirty="0">
                <a:ea typeface="+mn-lt"/>
                <a:cs typeface="+mn-lt"/>
              </a:rPr>
              <a:t>Conștientizare și mobilizare în identificarea și agrearea priorităților, precum și a oportunităților de  dezvoltare (suport în identificarea a 2-3 subiecte relevante pentru regiune)</a:t>
            </a:r>
          </a:p>
          <a:p>
            <a:pPr marL="171450" indent="-1714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ro-MD" dirty="0">
                <a:ea typeface="+mn-lt"/>
                <a:cs typeface="+mn-lt"/>
              </a:rPr>
              <a:t>Promovarea procesului de regionalizare a serviciilor și facilitarea cooperării intercomunitare</a:t>
            </a:r>
          </a:p>
          <a:p>
            <a:pPr marL="171450" indent="-1714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ro-MD" dirty="0">
                <a:ea typeface="+mn-lt"/>
                <a:cs typeface="+mn-lt"/>
              </a:rPr>
              <a:t>Dezvoltarea capacităților de monitorizare și evaluare bazate pe rezultate</a:t>
            </a:r>
          </a:p>
          <a:p>
            <a:pPr marL="171450" indent="-1714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ro-MD" dirty="0">
                <a:ea typeface="+mn-lt"/>
                <a:cs typeface="+mn-lt"/>
              </a:rPr>
              <a:t>Acordarea suportului informațional </a:t>
            </a:r>
          </a:p>
          <a:p>
            <a:pPr marL="171450" indent="-1714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ro-MD" dirty="0">
                <a:ea typeface="+mn-lt"/>
                <a:cs typeface="+mn-lt"/>
              </a:rPr>
              <a:t>Organizarea instruirilor și schimbului de experiență 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o-MD" sz="1300" dirty="0">
              <a:ea typeface="+mn-lt"/>
              <a:cs typeface="+mn-lt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AB158A7E-140A-42CF-97B8-69317F3EF6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6592" y="287427"/>
            <a:ext cx="8567183" cy="294360"/>
          </a:xfrm>
        </p:spPr>
        <p:txBody>
          <a:bodyPr/>
          <a:lstStyle/>
          <a:p>
            <a:r>
              <a:rPr lang="ro-MD" dirty="0">
                <a:solidFill>
                  <a:prstClr val="black"/>
                </a:solidFill>
              </a:rPr>
              <a:t>Suport Consiliilor regionale pentru dezvoltare (CRD) </a:t>
            </a:r>
            <a:endParaRPr lang="ro-MD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F54C29-E1E5-429D-9775-C896E0A6B08F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600" b="0" i="0" u="none" strike="noStrike" kern="1200" cap="none" spc="38" normalizeH="0" baseline="0" noProof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2 </a:t>
            </a:r>
            <a:r>
              <a:rPr kumimoji="0" lang="ro-RO" sz="600" b="0" i="0" u="none" strike="noStrike" kern="1200" cap="none" spc="38" normalizeH="0" baseline="0" noProof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</a:t>
            </a:r>
            <a:r>
              <a:rPr kumimoji="0" lang="en-GB" sz="600" b="0" i="0" u="none" strike="noStrike" kern="1200" cap="none" spc="38" normalizeH="0" baseline="0" noProof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an. 20</a:t>
            </a:r>
            <a:r>
              <a:rPr kumimoji="0" lang="ro-RO" sz="600" b="0" i="0" u="none" strike="noStrike" kern="1200" cap="none" spc="38" normalizeH="0" baseline="0" noProof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20</a:t>
            </a:r>
            <a:endParaRPr kumimoji="0" lang="en-GB" sz="600" b="0" i="0" u="none" strike="noStrike" kern="1200" cap="none" spc="38" normalizeH="0" baseline="0" noProof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3D2217-FC6A-4FFD-961F-640203F09869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600" b="0" i="0" u="none" strike="noStrike" kern="1200" cap="none" spc="38" normalizeH="0" baseline="0" noProof="0">
                <a:ln>
                  <a:noFill/>
                </a:ln>
                <a:solidFill>
                  <a:srgbClr val="6F6F6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Page </a:t>
            </a:r>
            <a:fld id="{3A8B5DB7-81A8-4ED4-916B-6B23CD603687}" type="slidenum">
              <a:rPr kumimoji="0" lang="en-GB" sz="600" b="0" i="0" u="none" strike="noStrike" kern="1200" cap="none" spc="38" normalizeH="0" baseline="0" noProof="0" smtClean="0">
                <a:ln>
                  <a:noFill/>
                </a:ln>
                <a:solidFill>
                  <a:srgbClr val="6F6F6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GB" sz="600" b="0" i="0" u="none" strike="noStrike" kern="1200" cap="none" spc="38" normalizeH="0" baseline="0" noProof="0">
              <a:ln>
                <a:noFill/>
              </a:ln>
              <a:solidFill>
                <a:srgbClr val="6F6F6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Fußzeilenplatzhalter 5">
            <a:extLst>
              <a:ext uri="{FF2B5EF4-FFF2-40B4-BE49-F238E27FC236}">
                <a16:creationId xmlns:a16="http://schemas.microsoft.com/office/drawing/2014/main" id="{02C5AD79-26FE-47B2-AA46-AF0202CFAB33}"/>
              </a:ext>
            </a:extLst>
          </p:cNvPr>
          <p:cNvSpPr txBox="1">
            <a:spLocks/>
          </p:cNvSpPr>
          <p:nvPr/>
        </p:nvSpPr>
        <p:spPr bwMode="gray">
          <a:xfrm>
            <a:off x="1876260" y="4926650"/>
            <a:ext cx="5775978" cy="92333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defPPr>
              <a:defRPr lang="de-DE"/>
            </a:defPPr>
            <a:lvl1pPr marL="0" algn="l" defTabSz="685800" rtl="0" eaLnBrk="1" latinLnBrk="0" hangingPunct="1">
              <a:defRPr lang="de-DE" sz="600" kern="1200" spc="38" baseline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o-RO" sz="600" b="0" i="0" u="none" strike="noStrike" kern="1200" cap="none" spc="38" normalizeH="0" baseline="0" noProof="0">
                <a:ln>
                  <a:noFill/>
                </a:ln>
                <a:solidFill>
                  <a:srgbClr val="6F6F6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Ședința Consiliului Regional de Dezvoltare</a:t>
            </a:r>
            <a:endParaRPr kumimoji="0" lang="en-GB" sz="600" b="0" i="0" u="none" strike="noStrike" kern="1200" cap="none" spc="38" normalizeH="0" baseline="0" noProof="0">
              <a:ln>
                <a:noFill/>
              </a:ln>
              <a:solidFill>
                <a:srgbClr val="6F6F6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8412852"/>
      </p:ext>
    </p:extLst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CF5D169-3D0B-4E44-BB4D-61C5DA10E1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5243" y="162639"/>
            <a:ext cx="7406646" cy="540544"/>
          </a:xfrm>
        </p:spPr>
        <p:txBody>
          <a:bodyPr/>
          <a:lstStyle/>
          <a:p>
            <a:r>
              <a:rPr lang="ro-MD" dirty="0"/>
              <a:t>Proiecte de infrastructură finanțate de către Uniunea Europeană – etapa de proiectare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805F82C-D6C5-44CD-BFE9-CA554701E057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en-GB"/>
              <a:t>2</a:t>
            </a:r>
            <a:r>
              <a:rPr lang="ro-RO"/>
              <a:t>1</a:t>
            </a:r>
            <a:r>
              <a:rPr lang="en-GB"/>
              <a:t> </a:t>
            </a:r>
            <a:r>
              <a:rPr lang="ro-RO"/>
              <a:t>i</a:t>
            </a:r>
            <a:r>
              <a:rPr lang="en-GB"/>
              <a:t>an. 20</a:t>
            </a:r>
            <a:r>
              <a:rPr lang="ro-RO"/>
              <a:t>20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F8BAD3-AB6E-4934-8AC2-A86D655A8C92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en-GB"/>
              <a:t>Page </a:t>
            </a:r>
            <a:fld id="{3A8B5DB7-81A8-4ED4-916B-6B23CD603687}" type="slidenum">
              <a:rPr lang="en-GB" smtClean="0"/>
              <a:pPr/>
              <a:t>7</a:t>
            </a:fld>
            <a:endParaRPr lang="en-GB"/>
          </a:p>
        </p:txBody>
      </p:sp>
      <p:sp>
        <p:nvSpPr>
          <p:cNvPr id="9" name="Fußzeilenplatzhalter 5">
            <a:extLst>
              <a:ext uri="{FF2B5EF4-FFF2-40B4-BE49-F238E27FC236}">
                <a16:creationId xmlns:a16="http://schemas.microsoft.com/office/drawing/2014/main" id="{9ADEF637-7599-429B-80E7-01F2CBDB149B}"/>
              </a:ext>
            </a:extLst>
          </p:cNvPr>
          <p:cNvSpPr txBox="1">
            <a:spLocks/>
          </p:cNvSpPr>
          <p:nvPr/>
        </p:nvSpPr>
        <p:spPr bwMode="gray">
          <a:xfrm>
            <a:off x="1876260" y="4911782"/>
            <a:ext cx="5775978" cy="92333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defPPr>
              <a:defRPr lang="de-DE"/>
            </a:defPPr>
            <a:lvl1pPr marL="0" algn="l" defTabSz="685800" rtl="0" eaLnBrk="1" latinLnBrk="0" hangingPunct="1">
              <a:defRPr lang="de-DE" sz="600" kern="1200" spc="38" baseline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o-RO"/>
              <a:t>Ședința Consiliului Regional de Dezvoltare</a:t>
            </a:r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66F0750-3393-42F2-B9D5-823BEBE669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4751" y="708409"/>
            <a:ext cx="7297137" cy="4198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0557243"/>
      </p:ext>
    </p:extLst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6216D7D-FBC0-4766-A988-DEC19E189D3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49817" y="697786"/>
            <a:ext cx="8269837" cy="3880478"/>
          </a:xfrm>
        </p:spPr>
        <p:txBody>
          <a:bodyPr vert="horz" lIns="0" tIns="0" rIns="72000" bIns="0" rtlCol="0" anchor="t">
            <a:noAutofit/>
          </a:bodyPr>
          <a:lstStyle/>
          <a:p>
            <a:r>
              <a:rPr lang="ro-MD" b="1" dirty="0">
                <a:solidFill>
                  <a:srgbClr val="C00000"/>
                </a:solidFill>
                <a:cs typeface="Arial"/>
              </a:rPr>
              <a:t>Abilitarea cetățenilor pentru participarea constructivă la procesele de luare a deciziilor la nivel local și regional:</a:t>
            </a:r>
            <a:endParaRPr lang="ro-MD" b="1" dirty="0">
              <a:solidFill>
                <a:srgbClr val="C00000"/>
              </a:solidFill>
              <a:ea typeface="+mn-lt"/>
              <a:cs typeface="+mn-lt"/>
            </a:endParaRPr>
          </a:p>
          <a:p>
            <a:pPr marL="285750" indent="-285750">
              <a:buChar char="•"/>
            </a:pPr>
            <a:r>
              <a:rPr lang="ro-MD" dirty="0">
                <a:cs typeface="Arial"/>
              </a:rPr>
              <a:t>Planificarea participativă a infrastructurii publice</a:t>
            </a:r>
          </a:p>
          <a:p>
            <a:pPr marL="285750" indent="-285750">
              <a:buFont typeface="Arial"/>
              <a:buChar char="•"/>
            </a:pPr>
            <a:r>
              <a:rPr lang="ro-MD" dirty="0">
                <a:cs typeface="Arial"/>
              </a:rPr>
              <a:t>Supravegherea proceselor de achiziție, gestionare și întreținere a infrastructurii publice</a:t>
            </a:r>
          </a:p>
          <a:p>
            <a:pPr marL="285750" indent="-285750">
              <a:buChar char="•"/>
            </a:pPr>
            <a:r>
              <a:rPr lang="ro-MD" dirty="0">
                <a:cs typeface="Arial"/>
              </a:rPr>
              <a:t>Conștientizarea cu privire la investițiile în domeniile eficiență energetică, apă și canalizare, deșeuri și alte aspecte de mediu relevante serviciilor publice locale</a:t>
            </a:r>
            <a:endParaRPr lang="ro-MD" dirty="0">
              <a:ea typeface="+mn-lt"/>
              <a:cs typeface="+mn-lt"/>
            </a:endParaRPr>
          </a:p>
          <a:p>
            <a:pPr>
              <a:spcBef>
                <a:spcPts val="1200"/>
              </a:spcBef>
            </a:pPr>
            <a:r>
              <a:rPr lang="ro-MD" b="1" dirty="0">
                <a:solidFill>
                  <a:srgbClr val="C00000"/>
                </a:solidFill>
                <a:ea typeface="+mn-lt"/>
                <a:cs typeface="+mn-lt"/>
              </a:rPr>
              <a:t>Activități-cheie:</a:t>
            </a:r>
            <a:endParaRPr lang="ro-MD" dirty="0">
              <a:cs typeface="Arial"/>
            </a:endParaRPr>
          </a:p>
          <a:p>
            <a:pPr marL="285750" indent="-285750">
              <a:buFont typeface="Arial"/>
              <a:buChar char="•"/>
            </a:pPr>
            <a:r>
              <a:rPr lang="ro-MD" dirty="0">
                <a:ea typeface="+mn-lt"/>
                <a:cs typeface="+mn-lt"/>
              </a:rPr>
              <a:t>Programul de granturi pentru OSC locale și OSC de media și comunicare – </a:t>
            </a:r>
            <a:r>
              <a:rPr lang="ro-MD" dirty="0">
                <a:ea typeface="+mn-lt"/>
                <a:cs typeface="+mn-lt"/>
                <a:hlinkClick r:id="rId2"/>
              </a:rPr>
              <a:t>www.eu4civilsociety.md</a:t>
            </a:r>
            <a:endParaRPr lang="ro-MD" dirty="0">
              <a:ea typeface="+mn-lt"/>
              <a:cs typeface="+mn-lt"/>
            </a:endParaRPr>
          </a:p>
          <a:p>
            <a:pPr marL="285750" indent="-285750">
              <a:buChar char="•"/>
            </a:pPr>
            <a:r>
              <a:rPr lang="ro-MD" dirty="0">
                <a:ea typeface="+mn-lt"/>
                <a:cs typeface="+mn-lt"/>
              </a:rPr>
              <a:t>Suport în crearea rețelelor de OSC</a:t>
            </a:r>
          </a:p>
          <a:p>
            <a:pPr marL="285750" indent="-285750">
              <a:buChar char="•"/>
            </a:pPr>
            <a:r>
              <a:rPr lang="ro-MD" dirty="0">
                <a:ea typeface="+mn-lt"/>
                <a:cs typeface="+mn-lt"/>
              </a:rPr>
              <a:t>Instruiri și schimb de experiență </a:t>
            </a:r>
          </a:p>
          <a:p>
            <a:pPr>
              <a:spcBef>
                <a:spcPts val="1200"/>
              </a:spcBef>
            </a:pPr>
            <a:r>
              <a:rPr lang="ro-MD" b="1" dirty="0">
                <a:solidFill>
                  <a:srgbClr val="C00000"/>
                </a:solidFill>
                <a:ea typeface="+mn-lt"/>
                <a:cs typeface="+mn-lt"/>
              </a:rPr>
              <a:t>Parteneri: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o-MD" dirty="0">
                <a:ea typeface="+mn-lt"/>
                <a:cs typeface="+mn-lt"/>
              </a:rPr>
              <a:t>RD Nord – </a:t>
            </a:r>
            <a:r>
              <a:rPr lang="ro-MD" dirty="0" err="1">
                <a:ea typeface="+mn-lt"/>
                <a:cs typeface="+mn-lt"/>
              </a:rPr>
              <a:t>ProCoRe&amp;CASMED</a:t>
            </a:r>
            <a:r>
              <a:rPr lang="ro-MD" dirty="0">
                <a:ea typeface="+mn-lt"/>
                <a:cs typeface="+mn-lt"/>
              </a:rPr>
              <a:t>,  RD Centru – AGER&amp;ADR Habitat,  RD Sud – CONTACT-Cahul, RD UTA Găgăuzia - Pro-Europa &amp; Centrul CONTACT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o-MD" dirty="0">
                <a:ea typeface="+mn-lt"/>
                <a:cs typeface="+mn-lt"/>
              </a:rPr>
              <a:t>Media și comunicare - Asociația Presei Independente</a:t>
            </a:r>
          </a:p>
          <a:p>
            <a:pPr lvl="0">
              <a:spcBef>
                <a:spcPts val="1200"/>
              </a:spcBef>
            </a:pPr>
            <a:r>
              <a:rPr lang="ro-MD" b="1" dirty="0">
                <a:solidFill>
                  <a:srgbClr val="C00000"/>
                </a:solidFill>
                <a:ea typeface="+mn-lt"/>
                <a:cs typeface="Arial"/>
              </a:rPr>
              <a:t>Conlucrarea cu Consiliile regionale pentru dezvoltare: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o-MD" dirty="0">
                <a:ea typeface="+mn-lt"/>
                <a:cs typeface="+mn-lt"/>
              </a:rPr>
              <a:t>Delegarea unui membru al Consiliului pentru a participa la ședințele Comitetului Director din cadrul proiectului “Abilitarea cetățenilor în Republica Moldova”, finanțat de către Uniunea Europeană.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o-MD" sz="1300" dirty="0">
              <a:ea typeface="+mn-lt"/>
              <a:cs typeface="+mn-lt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AB158A7E-140A-42CF-97B8-69317F3EF6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9817" y="186850"/>
            <a:ext cx="8567183" cy="294360"/>
          </a:xfrm>
        </p:spPr>
        <p:txBody>
          <a:bodyPr/>
          <a:lstStyle/>
          <a:p>
            <a:r>
              <a:rPr lang="ro-RO" dirty="0"/>
              <a:t>Implicarea organizațiilor societății civile</a:t>
            </a:r>
            <a:r>
              <a:rPr lang="en-US" dirty="0"/>
              <a:t> (OSC)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F54C29-E1E5-429D-9775-C896E0A6B08F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en-GB"/>
              <a:t>2 </a:t>
            </a:r>
            <a:r>
              <a:rPr lang="ro-RO"/>
              <a:t>i</a:t>
            </a:r>
            <a:r>
              <a:rPr lang="en-GB"/>
              <a:t>an. 20</a:t>
            </a:r>
            <a:r>
              <a:rPr lang="ro-RO"/>
              <a:t>20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3D2217-FC6A-4FFD-961F-640203F09869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en-GB"/>
              <a:t>Page </a:t>
            </a:r>
            <a:fld id="{3A8B5DB7-81A8-4ED4-916B-6B23CD603687}" type="slidenum">
              <a:rPr lang="en-GB" smtClean="0"/>
              <a:pPr/>
              <a:t>8</a:t>
            </a:fld>
            <a:endParaRPr lang="en-GB"/>
          </a:p>
        </p:txBody>
      </p:sp>
      <p:sp>
        <p:nvSpPr>
          <p:cNvPr id="7" name="Fußzeilenplatzhalter 5">
            <a:extLst>
              <a:ext uri="{FF2B5EF4-FFF2-40B4-BE49-F238E27FC236}">
                <a16:creationId xmlns:a16="http://schemas.microsoft.com/office/drawing/2014/main" id="{02C5AD79-26FE-47B2-AA46-AF0202CFAB33}"/>
              </a:ext>
            </a:extLst>
          </p:cNvPr>
          <p:cNvSpPr txBox="1">
            <a:spLocks/>
          </p:cNvSpPr>
          <p:nvPr/>
        </p:nvSpPr>
        <p:spPr bwMode="gray">
          <a:xfrm>
            <a:off x="1876260" y="4926650"/>
            <a:ext cx="5775978" cy="92333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defPPr>
              <a:defRPr lang="de-DE"/>
            </a:defPPr>
            <a:lvl1pPr marL="0" algn="l" defTabSz="685800" rtl="0" eaLnBrk="1" latinLnBrk="0" hangingPunct="1">
              <a:defRPr lang="de-DE" sz="600" kern="1200" spc="38" baseline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o-RO"/>
              <a:t>Ședința Consiliului Regional de Dezvoltare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0990082"/>
      </p:ext>
    </p:extLst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en-GB"/>
              <a:t>2</a:t>
            </a:r>
            <a:r>
              <a:rPr lang="ro-RO"/>
              <a:t>1</a:t>
            </a:r>
            <a:r>
              <a:rPr lang="en-GB"/>
              <a:t> </a:t>
            </a:r>
            <a:r>
              <a:rPr lang="ro-RO"/>
              <a:t>i</a:t>
            </a:r>
            <a:r>
              <a:rPr lang="en-GB"/>
              <a:t>an. 20</a:t>
            </a:r>
            <a:r>
              <a:rPr lang="ro-RO"/>
              <a:t>20</a:t>
            </a:r>
            <a:endParaRPr lang="en-GB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en-GB"/>
              <a:t>Page </a:t>
            </a:r>
            <a:fld id="{3A8B5DB7-81A8-4ED4-916B-6B23CD603687}" type="slidenum">
              <a:rPr lang="en-GB" smtClean="0"/>
              <a:pPr/>
              <a:t>9</a:t>
            </a:fld>
            <a:endParaRPr lang="en-GB"/>
          </a:p>
        </p:txBody>
      </p:sp>
      <p:sp>
        <p:nvSpPr>
          <p:cNvPr id="12" name="Textplatzhalter 26">
            <a:extLst>
              <a:ext uri="{FF2B5EF4-FFF2-40B4-BE49-F238E27FC236}">
                <a16:creationId xmlns:a16="http://schemas.microsoft.com/office/drawing/2014/main" id="{11A281B1-1068-4CFB-87B2-4F1C3A200412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3904844" y="993937"/>
            <a:ext cx="1334312" cy="191134"/>
          </a:xfrm>
          <a:prstGeom prst="rect">
            <a:avLst/>
          </a:prstGeom>
        </p:spPr>
        <p:txBody>
          <a:bodyPr/>
          <a:lstStyle/>
          <a:p>
            <a:r>
              <a:rPr lang="en-GB" sz="800"/>
              <a:t>In cooper</a:t>
            </a:r>
            <a:r>
              <a:rPr lang="ro-RO" sz="800"/>
              <a:t>are cu</a:t>
            </a:r>
            <a:r>
              <a:rPr lang="en-GB" sz="800"/>
              <a:t>:</a:t>
            </a:r>
          </a:p>
        </p:txBody>
      </p:sp>
      <p:pic>
        <p:nvPicPr>
          <p:cNvPr id="18" name="Picture 11">
            <a:extLst>
              <a:ext uri="{FF2B5EF4-FFF2-40B4-BE49-F238E27FC236}">
                <a16:creationId xmlns:a16="http://schemas.microsoft.com/office/drawing/2014/main" id="{37436A96-F59E-4DD1-B014-17A0CCA7AA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6677" y="695878"/>
            <a:ext cx="1901536" cy="7872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32F9C93F-ACCF-4435-BC34-66FB66E906E2}"/>
              </a:ext>
            </a:extLst>
          </p:cNvPr>
          <p:cNvSpPr/>
          <p:nvPr/>
        </p:nvSpPr>
        <p:spPr>
          <a:xfrm>
            <a:off x="123301" y="4017904"/>
            <a:ext cx="2351314" cy="59508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platzhalter 9">
            <a:extLst>
              <a:ext uri="{FF2B5EF4-FFF2-40B4-BE49-F238E27FC236}">
                <a16:creationId xmlns:a16="http://schemas.microsoft.com/office/drawing/2014/main" id="{037FEFD3-4EF8-4097-9FFC-B7E673D2F641}"/>
              </a:ext>
            </a:extLst>
          </p:cNvPr>
          <p:cNvSpPr txBox="1">
            <a:spLocks/>
          </p:cNvSpPr>
          <p:nvPr/>
        </p:nvSpPr>
        <p:spPr bwMode="gray">
          <a:xfrm>
            <a:off x="2873023" y="2262565"/>
            <a:ext cx="3464422" cy="307777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defPPr>
              <a:defRPr lang="de-DE"/>
            </a:defPPr>
            <a:lvl1pPr marL="0" algn="l" defTabSz="685800" rtl="0" eaLnBrk="1" latinLnBrk="0" hangingPunct="1">
              <a:defRPr lang="de-DE" sz="600" kern="1200" spc="38" baseline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o-RO" sz="2000" b="1">
                <a:solidFill>
                  <a:schemeClr val="tx1"/>
                </a:solidFill>
              </a:rPr>
              <a:t>Mulțumesc pentru atenție</a:t>
            </a:r>
            <a:r>
              <a:rPr lang="en-GB" sz="2000" b="1">
                <a:solidFill>
                  <a:schemeClr val="tx1"/>
                </a:solidFill>
              </a:rPr>
              <a:t> </a:t>
            </a:r>
            <a:endParaRPr lang="en-US" sz="2000" b="1">
              <a:solidFill>
                <a:schemeClr val="tx1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7664F09-EC4C-4C6D-B48D-5C03DA0FEAA9}"/>
              </a:ext>
            </a:extLst>
          </p:cNvPr>
          <p:cNvSpPr/>
          <p:nvPr/>
        </p:nvSpPr>
        <p:spPr>
          <a:xfrm>
            <a:off x="440422" y="3430320"/>
            <a:ext cx="4572000" cy="861774"/>
          </a:xfrm>
          <a:prstGeom prst="rect">
            <a:avLst/>
          </a:prstGeom>
        </p:spPr>
        <p:txBody>
          <a:bodyPr anchor="t">
            <a:spAutoFit/>
          </a:bodyPr>
          <a:lstStyle/>
          <a:p>
            <a:pPr>
              <a:spcBef>
                <a:spcPts val="0"/>
              </a:spcBef>
              <a:spcAft>
                <a:spcPts val="600"/>
              </a:spcAft>
              <a:defRPr/>
            </a:pPr>
            <a:r>
              <a:rPr lang="ro-RO" sz="800">
                <a:cs typeface="Arial"/>
              </a:rPr>
              <a:t>Proiectul Modernizarea serviciilor publice locale în Republica Moldova</a:t>
            </a:r>
            <a:br>
              <a:rPr lang="en-GB" sz="800">
                <a:cs typeface="Arial" pitchFamily="34" charset="0"/>
              </a:rPr>
            </a:br>
            <a:r>
              <a:rPr lang="ro-RO" sz="800">
                <a:cs typeface="Arial"/>
              </a:rPr>
              <a:t>Chișinău</a:t>
            </a:r>
            <a:r>
              <a:rPr lang="en-GB" sz="800">
                <a:cs typeface="Arial"/>
              </a:rPr>
              <a:t>, </a:t>
            </a:r>
            <a:r>
              <a:rPr lang="ro-RO" sz="800">
                <a:cs typeface="Arial"/>
              </a:rPr>
              <a:t>strada A. </a:t>
            </a:r>
            <a:r>
              <a:rPr lang="en-GB" sz="800" err="1">
                <a:cs typeface="Arial"/>
              </a:rPr>
              <a:t>Bernardazzi</a:t>
            </a:r>
            <a:r>
              <a:rPr lang="en-GB" sz="800">
                <a:cs typeface="Arial"/>
              </a:rPr>
              <a:t> </a:t>
            </a:r>
            <a:r>
              <a:rPr lang="ro-RO" sz="800">
                <a:cs typeface="Arial"/>
              </a:rPr>
              <a:t>66</a:t>
            </a:r>
            <a:r>
              <a:rPr lang="en-GB" sz="800">
                <a:cs typeface="Arial"/>
              </a:rPr>
              <a:t>.</a:t>
            </a:r>
          </a:p>
          <a:p>
            <a:pPr>
              <a:spcAft>
                <a:spcPts val="600"/>
              </a:spcAft>
              <a:defRPr/>
            </a:pPr>
            <a:r>
              <a:rPr lang="en-GB" sz="800">
                <a:cs typeface="Arial"/>
              </a:rPr>
              <a:t>T  + 373 22 22-83-19</a:t>
            </a:r>
          </a:p>
          <a:p>
            <a:pPr>
              <a:spcAft>
                <a:spcPts val="600"/>
              </a:spcAft>
              <a:tabLst>
                <a:tab pos="180975" algn="l"/>
              </a:tabLst>
              <a:defRPr/>
            </a:pPr>
            <a:r>
              <a:rPr lang="en-GB" sz="800">
                <a:cs typeface="Arial"/>
              </a:rPr>
              <a:t>F  + 373 22 00-02-38</a:t>
            </a:r>
            <a:br>
              <a:rPr lang="en-GB" sz="800">
                <a:cs typeface="Arial" pitchFamily="34" charset="0"/>
              </a:rPr>
            </a:br>
            <a:r>
              <a:rPr lang="en-GB" sz="800">
                <a:cs typeface="Arial"/>
              </a:rPr>
              <a:t>I	</a:t>
            </a:r>
            <a:r>
              <a:rPr lang="en-GB" sz="800">
                <a:cs typeface="Arial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www.giz.de</a:t>
            </a:r>
            <a:r>
              <a:rPr lang="en-GB" sz="800">
                <a:cs typeface="Arial"/>
              </a:rPr>
              <a:t>, </a:t>
            </a:r>
            <a:r>
              <a:rPr lang="en-GB" sz="800">
                <a:cs typeface="Arial"/>
                <a:hlinkClick r:id="rId4"/>
              </a:rPr>
              <a:t>www.serviciilocale.md</a:t>
            </a:r>
            <a:r>
              <a:rPr lang="en-GB" sz="800">
                <a:cs typeface="Arial"/>
              </a:rPr>
              <a:t>, </a:t>
            </a:r>
            <a:r>
              <a:rPr lang="en-GB" sz="800">
                <a:cs typeface="Arial"/>
                <a:hlinkClick r:id="rId5"/>
              </a:rPr>
              <a:t>www.eu4civilsociety.md</a:t>
            </a:r>
            <a:r>
              <a:rPr lang="en-GB" sz="800">
                <a:cs typeface="Arial"/>
              </a:rPr>
              <a:t> </a:t>
            </a:r>
            <a:endParaRPr lang="en-GB" sz="800">
              <a:cs typeface="Arial" pitchFamily="34" charset="0"/>
            </a:endParaRPr>
          </a:p>
        </p:txBody>
      </p:sp>
      <p:pic>
        <p:nvPicPr>
          <p:cNvPr id="14" name="Picture 2" descr="D:\docs\desktop\ELdZ_Mol_cmyk_rum.jpg">
            <a:extLst>
              <a:ext uri="{FF2B5EF4-FFF2-40B4-BE49-F238E27FC236}">
                <a16:creationId xmlns:a16="http://schemas.microsoft.com/office/drawing/2014/main" id="{FD830983-D3B1-4C73-9214-41C7CFF723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EFD"/>
              </a:clrFrom>
              <a:clrTo>
                <a:srgbClr val="FFFE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668"/>
          <a:stretch>
            <a:fillRect/>
          </a:stretch>
        </p:blipFill>
        <p:spPr bwMode="auto">
          <a:xfrm>
            <a:off x="1165811" y="663194"/>
            <a:ext cx="2354767" cy="137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Fußzeilenplatzhalter 5">
            <a:extLst>
              <a:ext uri="{FF2B5EF4-FFF2-40B4-BE49-F238E27FC236}">
                <a16:creationId xmlns:a16="http://schemas.microsoft.com/office/drawing/2014/main" id="{B617A793-A84D-4CD5-8CAD-DEB3BCCEDBA6}"/>
              </a:ext>
            </a:extLst>
          </p:cNvPr>
          <p:cNvSpPr txBox="1">
            <a:spLocks/>
          </p:cNvSpPr>
          <p:nvPr/>
        </p:nvSpPr>
        <p:spPr bwMode="gray">
          <a:xfrm>
            <a:off x="1876260" y="4904748"/>
            <a:ext cx="5775978" cy="92333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defPPr>
              <a:defRPr lang="de-DE"/>
            </a:defPPr>
            <a:lvl1pPr marL="0" algn="l" defTabSz="685800" rtl="0" eaLnBrk="1" latinLnBrk="0" hangingPunct="1">
              <a:defRPr lang="de-DE" sz="600" kern="1200" spc="38" baseline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o-RO"/>
              <a:t>Ședința Consiliului Regional de Dezvoltare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99586566"/>
      </p:ext>
    </p:extLst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Master English">
  <a:themeElements>
    <a:clrScheme name="Benutzerdefiniert 47">
      <a:dk1>
        <a:sysClr val="windowText" lastClr="000000"/>
      </a:dk1>
      <a:lt1>
        <a:sysClr val="window" lastClr="FFFFFF"/>
      </a:lt1>
      <a:dk2>
        <a:srgbClr val="6F6F6F"/>
      </a:dk2>
      <a:lt2>
        <a:srgbClr val="E6E6E6"/>
      </a:lt2>
      <a:accent1>
        <a:srgbClr val="C80F0F"/>
      </a:accent1>
      <a:accent2>
        <a:srgbClr val="89AE10"/>
      </a:accent2>
      <a:accent3>
        <a:srgbClr val="FDC400"/>
      </a:accent3>
      <a:accent4>
        <a:srgbClr val="F8E946"/>
      </a:accent4>
      <a:accent5>
        <a:srgbClr val="0077B2"/>
      </a:accent5>
      <a:accent6>
        <a:srgbClr val="AAAAAA"/>
      </a:accent6>
      <a:hlink>
        <a:srgbClr val="C80F0F"/>
      </a:hlink>
      <a:folHlink>
        <a:srgbClr val="C80F0F"/>
      </a:folHlink>
    </a:clrScheme>
    <a:fontScheme name="Benutzerdefiniert 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defRPr dirty="0" err="1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 algn="l">
          <a:defRPr sz="1200"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88BCA80377A71A4F8D7B772AF9880ADF" ma:contentTypeVersion="4" ma:contentTypeDescription="Ein neues Dokument erstellen." ma:contentTypeScope="" ma:versionID="06022e50cc1e939f73abc2d8b5430956">
  <xsd:schema xmlns:xsd="http://www.w3.org/2001/XMLSchema" xmlns:xs="http://www.w3.org/2001/XMLSchema" xmlns:p="http://schemas.microsoft.com/office/2006/metadata/properties" xmlns:ns2="3becf5a6-351e-485e-bf8e-4b9d897db52c" targetNamespace="http://schemas.microsoft.com/office/2006/metadata/properties" ma:root="true" ma:fieldsID="05a21c05f7e42f20b8e98815e62f5827" ns2:_="">
    <xsd:import namespace="3becf5a6-351e-485e-bf8e-4b9d897db52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becf5a6-351e-485e-bf8e-4b9d897db52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BF8A2D74-9127-4BF3-A1C4-571DE22CA37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B05C16D6-2A56-427D-8659-C22EAF0F6A1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becf5a6-351e-485e-bf8e-4b9d897db52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A27C56DA-D898-41DC-B47E-EA4A51DBFE27}">
  <ds:schemaRefs>
    <ds:schemaRef ds:uri="3becf5a6-351e-485e-bf8e-4b9d897db52c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251</TotalTime>
  <Words>848</Words>
  <Application>Microsoft Office PowerPoint</Application>
  <PresentationFormat>On-screen Show (16:9)</PresentationFormat>
  <Paragraphs>116</Paragraphs>
  <Slides>9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Arial</vt:lpstr>
      <vt:lpstr>Calibri</vt:lpstr>
      <vt:lpstr>Garamond</vt:lpstr>
      <vt:lpstr>Symbol</vt:lpstr>
      <vt:lpstr>Wingdings</vt:lpstr>
      <vt:lpstr>Master English</vt:lpstr>
      <vt:lpstr>Modernizarea Serviciilor Publice Locale (MSPL) – suport acordat în domeniul dezvoltării regionale</vt:lpstr>
      <vt:lpstr>Obiectivul general al proiectului</vt:lpstr>
      <vt:lpstr>Date generale privind implementarea proiectului</vt:lpstr>
      <vt:lpstr>Date generale (continuare)</vt:lpstr>
      <vt:lpstr>Faza II: 01/2016 – 12/2021 </vt:lpstr>
      <vt:lpstr>Suport Consiliilor regionale pentru dezvoltare (CRD) </vt:lpstr>
      <vt:lpstr>Proiecte de infrastructură finanțate de către Uniunea Europeană – etapa de proiectare</vt:lpstr>
      <vt:lpstr>Implicarea organizațiilor societății civile (OSC)</vt:lpstr>
      <vt:lpstr>PowerPoint Presentation</vt:lpstr>
    </vt:vector>
  </TitlesOfParts>
  <Company>GIZ GmbH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GIZ Master</dc:title>
  <dc:creator>Bauer, Vanessa GIZ</dc:creator>
  <cp:lastModifiedBy>Petru Veverita</cp:lastModifiedBy>
  <cp:revision>19</cp:revision>
  <cp:lastPrinted>2020-01-21T09:19:19Z</cp:lastPrinted>
  <dcterms:created xsi:type="dcterms:W3CDTF">2017-09-14T11:33:37Z</dcterms:created>
  <dcterms:modified xsi:type="dcterms:W3CDTF">2020-01-21T11:45:16Z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0x01010088BCA80377A71A4F8D7B772AF9880ADF</vt:lpwstr>
  </property>
</Properties>
</file>